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9" r:id="rId3"/>
    <p:sldId id="261" r:id="rId4"/>
    <p:sldId id="264" r:id="rId5"/>
    <p:sldId id="277" r:id="rId6"/>
    <p:sldId id="278" r:id="rId7"/>
    <p:sldId id="275" r:id="rId8"/>
    <p:sldId id="271" r:id="rId9"/>
    <p:sldId id="281" r:id="rId10"/>
    <p:sldId id="287" r:id="rId11"/>
    <p:sldId id="282" r:id="rId12"/>
    <p:sldId id="283" r:id="rId13"/>
    <p:sldId id="290" r:id="rId14"/>
    <p:sldId id="295" r:id="rId15"/>
    <p:sldId id="292" r:id="rId16"/>
    <p:sldId id="285" r:id="rId17"/>
    <p:sldId id="294" r:id="rId18"/>
    <p:sldId id="293" r:id="rId19"/>
    <p:sldId id="29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dro Almeida" initials="PA" lastIdx="1" clrIdx="0"/>
  <p:cmAuthor id="2" name="bss-ieeta" initials="b"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B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7BE1E8-1C15-66C6-46DF-1519F664E45E}" v="251" dt="2024-05-27T22:17:05.413"/>
    <p1510:client id="{596B69AE-AED4-86E4-D8C3-B6F216753957}" v="17" dt="2024-05-27T10:56:42.506"/>
    <p1510:client id="{5F683D9B-E759-40D1-8FAA-2E3D60843461}" v="1275" dt="2024-05-27T22:22:51.840"/>
    <p1510:client id="{7EE0A35B-F0C5-DCCF-4E50-C9264366D8B8}" v="3" dt="2024-05-27T19:08:05.457"/>
    <p1510:client id="{93018C5B-65DC-63DF-7976-03B0C7A72254}" v="42" dt="2024-05-27T21:44:39.484"/>
    <p1510:client id="{C45BA4C6-B5D7-4D07-B874-3869422EBE7D}" v="25" dt="2024-05-27T19:07:06.102"/>
  </p1510:revLst>
</p1510:revInfo>
</file>

<file path=ppt/tableStyles.xml><?xml version="1.0" encoding="utf-8"?>
<a:tblStyleLst xmlns:a="http://schemas.openxmlformats.org/drawingml/2006/main" def="{5C22544A-7EE6-4342-B048-85BDC9FD1C3A}">
  <a:tblStyle styleId="{5C22544A-7EE6-4342-B048-85BDC9FD1C3A}" styleName="Estilo Médio 2 - Destaqu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é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Estilo Médio 2 - Destaqu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1301" y="317"/>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ilizador Convidado" userId="S::urn:spo:anon#9570ae85c26baec3378d8cda513bc6363195f793b7d9cc6c683efd0da11b47b3::" providerId="AD" clId="Web-{1464E20A-F80B-FC23-3F32-E70209D48014}"/>
    <pc:docChg chg="addSld delSld modSld sldOrd">
      <pc:chgData name="Utilizador Convidado" userId="S::urn:spo:anon#9570ae85c26baec3378d8cda513bc6363195f793b7d9cc6c683efd0da11b47b3::" providerId="AD" clId="Web-{1464E20A-F80B-FC23-3F32-E70209D48014}" dt="2024-05-26T21:40:45.892" v="374" actId="20577"/>
      <pc:docMkLst>
        <pc:docMk/>
      </pc:docMkLst>
      <pc:sldChg chg="del">
        <pc:chgData name="Utilizador Convidado" userId="S::urn:spo:anon#9570ae85c26baec3378d8cda513bc6363195f793b7d9cc6c683efd0da11b47b3::" providerId="AD" clId="Web-{1464E20A-F80B-FC23-3F32-E70209D48014}" dt="2024-05-26T21:26:50.489" v="259"/>
        <pc:sldMkLst>
          <pc:docMk/>
          <pc:sldMk cId="3635946915" sldId="286"/>
        </pc:sldMkLst>
      </pc:sldChg>
      <pc:sldChg chg="modSp">
        <pc:chgData name="Utilizador Convidado" userId="S::urn:spo:anon#9570ae85c26baec3378d8cda513bc6363195f793b7d9cc6c683efd0da11b47b3::" providerId="AD" clId="Web-{1464E20A-F80B-FC23-3F32-E70209D48014}" dt="2024-05-26T21:24:33.089" v="216" actId="20577"/>
        <pc:sldMkLst>
          <pc:docMk/>
          <pc:sldMk cId="1339490138" sldId="287"/>
        </pc:sldMkLst>
        <pc:spChg chg="mod">
          <ac:chgData name="Utilizador Convidado" userId="S::urn:spo:anon#9570ae85c26baec3378d8cda513bc6363195f793b7d9cc6c683efd0da11b47b3::" providerId="AD" clId="Web-{1464E20A-F80B-FC23-3F32-E70209D48014}" dt="2024-05-26T21:24:33.089" v="216" actId="20577"/>
          <ac:spMkLst>
            <pc:docMk/>
            <pc:sldMk cId="1339490138" sldId="287"/>
            <ac:spMk id="3" creationId="{9A0C49BC-0D79-EAE3-DF58-BD64DE7CB9C4}"/>
          </ac:spMkLst>
        </pc:spChg>
      </pc:sldChg>
      <pc:sldChg chg="del">
        <pc:chgData name="Utilizador Convidado" userId="S::urn:spo:anon#9570ae85c26baec3378d8cda513bc6363195f793b7d9cc6c683efd0da11b47b3::" providerId="AD" clId="Web-{1464E20A-F80B-FC23-3F32-E70209D48014}" dt="2024-05-26T21:23:35.116" v="169"/>
        <pc:sldMkLst>
          <pc:docMk/>
          <pc:sldMk cId="1387571113" sldId="289"/>
        </pc:sldMkLst>
      </pc:sldChg>
      <pc:sldChg chg="modSp">
        <pc:chgData name="Utilizador Convidado" userId="S::urn:spo:anon#9570ae85c26baec3378d8cda513bc6363195f793b7d9cc6c683efd0da11b47b3::" providerId="AD" clId="Web-{1464E20A-F80B-FC23-3F32-E70209D48014}" dt="2024-05-26T21:15:01.703" v="33" actId="20577"/>
        <pc:sldMkLst>
          <pc:docMk/>
          <pc:sldMk cId="1870353056" sldId="290"/>
        </pc:sldMkLst>
        <pc:spChg chg="mod">
          <ac:chgData name="Utilizador Convidado" userId="S::urn:spo:anon#9570ae85c26baec3378d8cda513bc6363195f793b7d9cc6c683efd0da11b47b3::" providerId="AD" clId="Web-{1464E20A-F80B-FC23-3F32-E70209D48014}" dt="2024-05-26T21:15:00.703" v="17" actId="20577"/>
          <ac:spMkLst>
            <pc:docMk/>
            <pc:sldMk cId="1870353056" sldId="290"/>
            <ac:spMk id="3" creationId="{E189CC8C-7B4E-CB67-DF8C-AAF4EFD000B2}"/>
          </ac:spMkLst>
        </pc:spChg>
        <pc:spChg chg="mod">
          <ac:chgData name="Utilizador Convidado" userId="S::urn:spo:anon#9570ae85c26baec3378d8cda513bc6363195f793b7d9cc6c683efd0da11b47b3::" providerId="AD" clId="Web-{1464E20A-F80B-FC23-3F32-E70209D48014}" dt="2024-05-26T21:15:01.703" v="33" actId="20577"/>
          <ac:spMkLst>
            <pc:docMk/>
            <pc:sldMk cId="1870353056" sldId="290"/>
            <ac:spMk id="15" creationId="{5EE5E829-4A87-BE4D-AA40-C36B52C6C549}"/>
          </ac:spMkLst>
        </pc:spChg>
      </pc:sldChg>
      <pc:sldChg chg="addSp modSp add del replId">
        <pc:chgData name="Utilizador Convidado" userId="S::urn:spo:anon#9570ae85c26baec3378d8cda513bc6363195f793b7d9cc6c683efd0da11b47b3::" providerId="AD" clId="Web-{1464E20A-F80B-FC23-3F32-E70209D48014}" dt="2024-05-26T21:25:05.138" v="222"/>
        <pc:sldMkLst>
          <pc:docMk/>
          <pc:sldMk cId="3796947124" sldId="291"/>
        </pc:sldMkLst>
        <pc:spChg chg="add mod">
          <ac:chgData name="Utilizador Convidado" userId="S::urn:spo:anon#9570ae85c26baec3378d8cda513bc6363195f793b7d9cc6c683efd0da11b47b3::" providerId="AD" clId="Web-{1464E20A-F80B-FC23-3F32-E70209D48014}" dt="2024-05-26T21:24:56.013" v="219" actId="1076"/>
          <ac:spMkLst>
            <pc:docMk/>
            <pc:sldMk cId="3796947124" sldId="291"/>
            <ac:spMk id="3" creationId="{296421B7-F7FC-6D6C-0F0A-56BBC6A0EA39}"/>
          </ac:spMkLst>
        </pc:spChg>
        <pc:spChg chg="mod">
          <ac:chgData name="Utilizador Convidado" userId="S::urn:spo:anon#9570ae85c26baec3378d8cda513bc6363195f793b7d9cc6c683efd0da11b47b3::" providerId="AD" clId="Web-{1464E20A-F80B-FC23-3F32-E70209D48014}" dt="2024-05-26T21:22:49.720" v="165" actId="20577"/>
          <ac:spMkLst>
            <pc:docMk/>
            <pc:sldMk cId="3796947124" sldId="291"/>
            <ac:spMk id="15" creationId="{5EE5E829-4A87-BE4D-AA40-C36B52C6C549}"/>
          </ac:spMkLst>
        </pc:spChg>
      </pc:sldChg>
      <pc:sldChg chg="modSp add replId">
        <pc:chgData name="Utilizador Convidado" userId="S::urn:spo:anon#9570ae85c26baec3378d8cda513bc6363195f793b7d9cc6c683efd0da11b47b3::" providerId="AD" clId="Web-{1464E20A-F80B-FC23-3F32-E70209D48014}" dt="2024-05-26T21:24:02.868" v="210" actId="20577"/>
        <pc:sldMkLst>
          <pc:docMk/>
          <pc:sldMk cId="611634726" sldId="292"/>
        </pc:sldMkLst>
        <pc:spChg chg="mod">
          <ac:chgData name="Utilizador Convidado" userId="S::urn:spo:anon#9570ae85c26baec3378d8cda513bc6363195f793b7d9cc6c683efd0da11b47b3::" providerId="AD" clId="Web-{1464E20A-F80B-FC23-3F32-E70209D48014}" dt="2024-05-26T21:24:02.868" v="210" actId="20577"/>
          <ac:spMkLst>
            <pc:docMk/>
            <pc:sldMk cId="611634726" sldId="292"/>
            <ac:spMk id="3" creationId="{E189CC8C-7B4E-CB67-DF8C-AAF4EFD000B2}"/>
          </ac:spMkLst>
        </pc:spChg>
        <pc:spChg chg="mod">
          <ac:chgData name="Utilizador Convidado" userId="S::urn:spo:anon#9570ae85c26baec3378d8cda513bc6363195f793b7d9cc6c683efd0da11b47b3::" providerId="AD" clId="Web-{1464E20A-F80B-FC23-3F32-E70209D48014}" dt="2024-05-26T21:23:34.116" v="168" actId="20577"/>
          <ac:spMkLst>
            <pc:docMk/>
            <pc:sldMk cId="611634726" sldId="292"/>
            <ac:spMk id="15" creationId="{5EE5E829-4A87-BE4D-AA40-C36B52C6C549}"/>
          </ac:spMkLst>
        </pc:spChg>
      </pc:sldChg>
      <pc:sldChg chg="modSp add ord replId">
        <pc:chgData name="Utilizador Convidado" userId="S::urn:spo:anon#9570ae85c26baec3378d8cda513bc6363195f793b7d9cc6c683efd0da11b47b3::" providerId="AD" clId="Web-{1464E20A-F80B-FC23-3F32-E70209D48014}" dt="2024-05-26T21:40:45.892" v="374" actId="20577"/>
        <pc:sldMkLst>
          <pc:docMk/>
          <pc:sldMk cId="3180007256" sldId="293"/>
        </pc:sldMkLst>
        <pc:spChg chg="mod">
          <ac:chgData name="Utilizador Convidado" userId="S::urn:spo:anon#9570ae85c26baec3378d8cda513bc6363195f793b7d9cc6c683efd0da11b47b3::" providerId="AD" clId="Web-{1464E20A-F80B-FC23-3F32-E70209D48014}" dt="2024-05-26T21:40:45.892" v="374" actId="20577"/>
          <ac:spMkLst>
            <pc:docMk/>
            <pc:sldMk cId="3180007256" sldId="293"/>
            <ac:spMk id="3" creationId="{E189CC8C-7B4E-CB67-DF8C-AAF4EFD000B2}"/>
          </ac:spMkLst>
        </pc:spChg>
        <pc:spChg chg="mod">
          <ac:chgData name="Utilizador Convidado" userId="S::urn:spo:anon#9570ae85c26baec3378d8cda513bc6363195f793b7d9cc6c683efd0da11b47b3::" providerId="AD" clId="Web-{1464E20A-F80B-FC23-3F32-E70209D48014}" dt="2024-05-26T21:25:11.983" v="226" actId="20577"/>
          <ac:spMkLst>
            <pc:docMk/>
            <pc:sldMk cId="3180007256" sldId="293"/>
            <ac:spMk id="15" creationId="{5EE5E829-4A87-BE4D-AA40-C36B52C6C549}"/>
          </ac:spMkLst>
        </pc:spChg>
      </pc:sldChg>
      <pc:sldChg chg="addSp delSp modSp add ord replId">
        <pc:chgData name="Utilizador Convidado" userId="S::urn:spo:anon#9570ae85c26baec3378d8cda513bc6363195f793b7d9cc6c683efd0da11b47b3::" providerId="AD" clId="Web-{1464E20A-F80B-FC23-3F32-E70209D48014}" dt="2024-05-26T21:40:36.219" v="371" actId="20577"/>
        <pc:sldMkLst>
          <pc:docMk/>
          <pc:sldMk cId="3013242544" sldId="294"/>
        </pc:sldMkLst>
        <pc:spChg chg="add del mod">
          <ac:chgData name="Utilizador Convidado" userId="S::urn:spo:anon#9570ae85c26baec3378d8cda513bc6363195f793b7d9cc6c683efd0da11b47b3::" providerId="AD" clId="Web-{1464E20A-F80B-FC23-3F32-E70209D48014}" dt="2024-05-26T21:40:36.219" v="371" actId="20577"/>
          <ac:spMkLst>
            <pc:docMk/>
            <pc:sldMk cId="3013242544" sldId="294"/>
            <ac:spMk id="3" creationId="{E189CC8C-7B4E-CB67-DF8C-AAF4EFD000B2}"/>
          </ac:spMkLst>
        </pc:spChg>
        <pc:spChg chg="mod">
          <ac:chgData name="Utilizador Convidado" userId="S::urn:spo:anon#9570ae85c26baec3378d8cda513bc6363195f793b7d9cc6c683efd0da11b47b3::" providerId="AD" clId="Web-{1464E20A-F80B-FC23-3F32-E70209D48014}" dt="2024-05-26T21:26:48.661" v="258" actId="20577"/>
          <ac:spMkLst>
            <pc:docMk/>
            <pc:sldMk cId="3013242544" sldId="294"/>
            <ac:spMk id="15" creationId="{5EE5E829-4A87-BE4D-AA40-C36B52C6C549}"/>
          </ac:spMkLst>
        </pc:spChg>
      </pc:sldChg>
    </pc:docChg>
  </pc:docChgLst>
  <pc:docChgLst>
    <pc:chgData name="Utilizador Convidado" userId="S::urn:spo:anon#9570ae85c26baec3378d8cda513bc6363195f793b7d9cc6c683efd0da11b47b3::" providerId="AD" clId="Web-{307BE1E8-1C15-66C6-46DF-1519F664E45E}"/>
    <pc:docChg chg="modSld">
      <pc:chgData name="Utilizador Convidado" userId="S::urn:spo:anon#9570ae85c26baec3378d8cda513bc6363195f793b7d9cc6c683efd0da11b47b3::" providerId="AD" clId="Web-{307BE1E8-1C15-66C6-46DF-1519F664E45E}" dt="2024-05-27T22:17:05.178" v="118" actId="20577"/>
      <pc:docMkLst>
        <pc:docMk/>
      </pc:docMkLst>
      <pc:sldChg chg="modSp">
        <pc:chgData name="Utilizador Convidado" userId="S::urn:spo:anon#9570ae85c26baec3378d8cda513bc6363195f793b7d9cc6c683efd0da11b47b3::" providerId="AD" clId="Web-{307BE1E8-1C15-66C6-46DF-1519F664E45E}" dt="2024-05-27T22:17:05.178" v="118" actId="20577"/>
        <pc:sldMkLst>
          <pc:docMk/>
          <pc:sldMk cId="22766114" sldId="283"/>
        </pc:sldMkLst>
        <pc:spChg chg="mod">
          <ac:chgData name="Utilizador Convidado" userId="S::urn:spo:anon#9570ae85c26baec3378d8cda513bc6363195f793b7d9cc6c683efd0da11b47b3::" providerId="AD" clId="Web-{307BE1E8-1C15-66C6-46DF-1519F664E45E}" dt="2024-05-27T22:17:05.178" v="118" actId="20577"/>
          <ac:spMkLst>
            <pc:docMk/>
            <pc:sldMk cId="22766114" sldId="283"/>
            <ac:spMk id="3" creationId="{AD707BEE-F145-F211-BD54-DDB0A8F2D048}"/>
          </ac:spMkLst>
        </pc:spChg>
      </pc:sldChg>
      <pc:sldChg chg="modSp">
        <pc:chgData name="Utilizador Convidado" userId="S::urn:spo:anon#9570ae85c26baec3378d8cda513bc6363195f793b7d9cc6c683efd0da11b47b3::" providerId="AD" clId="Web-{307BE1E8-1C15-66C6-46DF-1519F664E45E}" dt="2024-05-27T22:03:19.447" v="116" actId="20577"/>
        <pc:sldMkLst>
          <pc:docMk/>
          <pc:sldMk cId="1339490138" sldId="287"/>
        </pc:sldMkLst>
        <pc:spChg chg="mod">
          <ac:chgData name="Utilizador Convidado" userId="S::urn:spo:anon#9570ae85c26baec3378d8cda513bc6363195f793b7d9cc6c683efd0da11b47b3::" providerId="AD" clId="Web-{307BE1E8-1C15-66C6-46DF-1519F664E45E}" dt="2024-05-27T22:03:19.447" v="116" actId="20577"/>
          <ac:spMkLst>
            <pc:docMk/>
            <pc:sldMk cId="1339490138" sldId="287"/>
            <ac:spMk id="3" creationId="{9A0C49BC-0D79-EAE3-DF58-BD64DE7CB9C4}"/>
          </ac:spMkLst>
        </pc:spChg>
      </pc:sldChg>
      <pc:sldChg chg="modSp">
        <pc:chgData name="Utilizador Convidado" userId="S::urn:spo:anon#9570ae85c26baec3378d8cda513bc6363195f793b7d9cc6c683efd0da11b47b3::" providerId="AD" clId="Web-{307BE1E8-1C15-66C6-46DF-1519F664E45E}" dt="2024-05-27T21:44:06.783" v="15"/>
        <pc:sldMkLst>
          <pc:docMk/>
          <pc:sldMk cId="611634726" sldId="292"/>
        </pc:sldMkLst>
        <pc:graphicFrameChg chg="mod modGraphic">
          <ac:chgData name="Utilizador Convidado" userId="S::urn:spo:anon#9570ae85c26baec3378d8cda513bc6363195f793b7d9cc6c683efd0da11b47b3::" providerId="AD" clId="Web-{307BE1E8-1C15-66C6-46DF-1519F664E45E}" dt="2024-05-27T21:44:06.783" v="15"/>
          <ac:graphicFrameMkLst>
            <pc:docMk/>
            <pc:sldMk cId="611634726" sldId="292"/>
            <ac:graphicFrameMk id="5" creationId="{13C2381D-9B8E-0E6A-BFF4-FD0FA05C053C}"/>
          </ac:graphicFrameMkLst>
        </pc:graphicFrameChg>
      </pc:sldChg>
      <pc:sldChg chg="modSp">
        <pc:chgData name="Utilizador Convidado" userId="S::urn:spo:anon#9570ae85c26baec3378d8cda513bc6363195f793b7d9cc6c683efd0da11b47b3::" providerId="AD" clId="Web-{307BE1E8-1C15-66C6-46DF-1519F664E45E}" dt="2024-05-27T21:48:25.323" v="111" actId="20577"/>
        <pc:sldMkLst>
          <pc:docMk/>
          <pc:sldMk cId="406245816" sldId="295"/>
        </pc:sldMkLst>
        <pc:spChg chg="mod">
          <ac:chgData name="Utilizador Convidado" userId="S::urn:spo:anon#9570ae85c26baec3378d8cda513bc6363195f793b7d9cc6c683efd0da11b47b3::" providerId="AD" clId="Web-{307BE1E8-1C15-66C6-46DF-1519F664E45E}" dt="2024-05-27T21:48:25.323" v="111" actId="20577"/>
          <ac:spMkLst>
            <pc:docMk/>
            <pc:sldMk cId="406245816" sldId="295"/>
            <ac:spMk id="3" creationId="{D2AC1220-DCED-19F8-A376-9B4C660C9A0C}"/>
          </ac:spMkLst>
        </pc:spChg>
      </pc:sldChg>
    </pc:docChg>
  </pc:docChgLst>
  <pc:docChgLst>
    <pc:chgData name="João Gaspar" userId="7dec15aa-df9c-4e56-83fb-de5e1da84347" providerId="ADAL" clId="{5F683D9B-E759-40D1-8FAA-2E3D60843461}"/>
    <pc:docChg chg="undo custSel addSld delSld modSld sldOrd">
      <pc:chgData name="João Gaspar" userId="7dec15aa-df9c-4e56-83fb-de5e1da84347" providerId="ADAL" clId="{5F683D9B-E759-40D1-8FAA-2E3D60843461}" dt="2024-05-27T22:22:51.840" v="5029" actId="47"/>
      <pc:docMkLst>
        <pc:docMk/>
      </pc:docMkLst>
      <pc:sldChg chg="modSp mod">
        <pc:chgData name="João Gaspar" userId="7dec15aa-df9c-4e56-83fb-de5e1da84347" providerId="ADAL" clId="{5F683D9B-E759-40D1-8FAA-2E3D60843461}" dt="2024-05-24T14:24:41.641" v="564" actId="20577"/>
        <pc:sldMkLst>
          <pc:docMk/>
          <pc:sldMk cId="2757485124" sldId="256"/>
        </pc:sldMkLst>
        <pc:spChg chg="mod">
          <ac:chgData name="João Gaspar" userId="7dec15aa-df9c-4e56-83fb-de5e1da84347" providerId="ADAL" clId="{5F683D9B-E759-40D1-8FAA-2E3D60843461}" dt="2024-05-24T14:24:41.641" v="564" actId="20577"/>
          <ac:spMkLst>
            <pc:docMk/>
            <pc:sldMk cId="2757485124" sldId="256"/>
            <ac:spMk id="8" creationId="{98C6878B-5E93-F341-AC77-2423C100D7C5}"/>
          </ac:spMkLst>
        </pc:spChg>
      </pc:sldChg>
      <pc:sldChg chg="modSp mod">
        <pc:chgData name="João Gaspar" userId="7dec15aa-df9c-4e56-83fb-de5e1da84347" providerId="ADAL" clId="{5F683D9B-E759-40D1-8FAA-2E3D60843461}" dt="2024-05-27T22:06:45.516" v="4963" actId="20577"/>
        <pc:sldMkLst>
          <pc:docMk/>
          <pc:sldMk cId="2016089642" sldId="259"/>
        </pc:sldMkLst>
        <pc:spChg chg="mod">
          <ac:chgData name="João Gaspar" userId="7dec15aa-df9c-4e56-83fb-de5e1da84347" providerId="ADAL" clId="{5F683D9B-E759-40D1-8FAA-2E3D60843461}" dt="2024-05-27T22:06:45.516" v="4963" actId="20577"/>
          <ac:spMkLst>
            <pc:docMk/>
            <pc:sldMk cId="2016089642" sldId="259"/>
            <ac:spMk id="5" creationId="{F593011E-C202-94D3-52FD-59B9408E6A6C}"/>
          </ac:spMkLst>
        </pc:spChg>
      </pc:sldChg>
      <pc:sldChg chg="addSp delSp modSp mod">
        <pc:chgData name="João Gaspar" userId="7dec15aa-df9c-4e56-83fb-de5e1da84347" providerId="ADAL" clId="{5F683D9B-E759-40D1-8FAA-2E3D60843461}" dt="2024-05-27T22:07:40.322" v="4965" actId="20577"/>
        <pc:sldMkLst>
          <pc:docMk/>
          <pc:sldMk cId="2667691545" sldId="264"/>
        </pc:sldMkLst>
        <pc:spChg chg="add del mod">
          <ac:chgData name="João Gaspar" userId="7dec15aa-df9c-4e56-83fb-de5e1da84347" providerId="ADAL" clId="{5F683D9B-E759-40D1-8FAA-2E3D60843461}" dt="2024-05-21T11:19:46.326" v="172" actId="478"/>
          <ac:spMkLst>
            <pc:docMk/>
            <pc:sldMk cId="2667691545" sldId="264"/>
            <ac:spMk id="9" creationId="{7A20406A-56C0-FFE8-B901-97C8363E5CB6}"/>
          </ac:spMkLst>
        </pc:spChg>
        <pc:spChg chg="del mod">
          <ac:chgData name="João Gaspar" userId="7dec15aa-df9c-4e56-83fb-de5e1da84347" providerId="ADAL" clId="{5F683D9B-E759-40D1-8FAA-2E3D60843461}" dt="2024-05-21T11:19:52.484" v="174" actId="478"/>
          <ac:spMkLst>
            <pc:docMk/>
            <pc:sldMk cId="2667691545" sldId="264"/>
            <ac:spMk id="10" creationId="{9E006601-61CD-E3BD-3C2F-2D44173B288F}"/>
          </ac:spMkLst>
        </pc:spChg>
        <pc:spChg chg="add mod">
          <ac:chgData name="João Gaspar" userId="7dec15aa-df9c-4e56-83fb-de5e1da84347" providerId="ADAL" clId="{5F683D9B-E759-40D1-8FAA-2E3D60843461}" dt="2024-05-27T22:07:40.322" v="4965" actId="20577"/>
          <ac:spMkLst>
            <pc:docMk/>
            <pc:sldMk cId="2667691545" sldId="264"/>
            <ac:spMk id="11" creationId="{0089CA68-F58A-A041-9F6B-3C9B31917F5B}"/>
          </ac:spMkLst>
        </pc:spChg>
        <pc:spChg chg="add mod">
          <ac:chgData name="João Gaspar" userId="7dec15aa-df9c-4e56-83fb-de5e1da84347" providerId="ADAL" clId="{5F683D9B-E759-40D1-8FAA-2E3D60843461}" dt="2024-05-21T11:23:23.006" v="231" actId="20577"/>
          <ac:spMkLst>
            <pc:docMk/>
            <pc:sldMk cId="2667691545" sldId="264"/>
            <ac:spMk id="14" creationId="{6442F25B-18F3-9051-2695-0F67A5D5917B}"/>
          </ac:spMkLst>
        </pc:spChg>
        <pc:spChg chg="mod">
          <ac:chgData name="João Gaspar" userId="7dec15aa-df9c-4e56-83fb-de5e1da84347" providerId="ADAL" clId="{5F683D9B-E759-40D1-8FAA-2E3D60843461}" dt="2024-05-21T11:19:12.706" v="145" actId="20577"/>
          <ac:spMkLst>
            <pc:docMk/>
            <pc:sldMk cId="2667691545" sldId="264"/>
            <ac:spMk id="15" creationId="{09322590-479D-BF42-8D4E-909F8CC3367F}"/>
          </ac:spMkLst>
        </pc:spChg>
        <pc:picChg chg="add mod">
          <ac:chgData name="João Gaspar" userId="7dec15aa-df9c-4e56-83fb-de5e1da84347" providerId="ADAL" clId="{5F683D9B-E759-40D1-8FAA-2E3D60843461}" dt="2024-05-21T11:21:36.237" v="200" actId="1076"/>
          <ac:picMkLst>
            <pc:docMk/>
            <pc:sldMk cId="2667691545" sldId="264"/>
            <ac:picMk id="3" creationId="{8661715E-66F6-8AAD-575A-34461780B6F5}"/>
          </ac:picMkLst>
        </pc:picChg>
        <pc:picChg chg="mod">
          <ac:chgData name="João Gaspar" userId="7dec15aa-df9c-4e56-83fb-de5e1da84347" providerId="ADAL" clId="{5F683D9B-E759-40D1-8FAA-2E3D60843461}" dt="2024-05-21T11:21:25.842" v="199" actId="1076"/>
          <ac:picMkLst>
            <pc:docMk/>
            <pc:sldMk cId="2667691545" sldId="264"/>
            <ac:picMk id="12" creationId="{4F7A1E0D-DD1D-5F71-E6C9-A6A929B872ED}"/>
          </ac:picMkLst>
        </pc:picChg>
      </pc:sldChg>
      <pc:sldChg chg="addSp delSp modSp mod">
        <pc:chgData name="João Gaspar" userId="7dec15aa-df9c-4e56-83fb-de5e1da84347" providerId="ADAL" clId="{5F683D9B-E759-40D1-8FAA-2E3D60843461}" dt="2024-05-24T15:47:20.727" v="2480" actId="20577"/>
        <pc:sldMkLst>
          <pc:docMk/>
          <pc:sldMk cId="2304378710" sldId="271"/>
        </pc:sldMkLst>
        <pc:spChg chg="del">
          <ac:chgData name="João Gaspar" userId="7dec15aa-df9c-4e56-83fb-de5e1da84347" providerId="ADAL" clId="{5F683D9B-E759-40D1-8FAA-2E3D60843461}" dt="2024-05-21T11:57:08.479" v="392" actId="478"/>
          <ac:spMkLst>
            <pc:docMk/>
            <pc:sldMk cId="2304378710" sldId="271"/>
            <ac:spMk id="4" creationId="{9CCFA70C-27CC-77FD-B27D-4CFC6BD6ECE3}"/>
          </ac:spMkLst>
        </pc:spChg>
        <pc:spChg chg="add mod">
          <ac:chgData name="João Gaspar" userId="7dec15aa-df9c-4e56-83fb-de5e1da84347" providerId="ADAL" clId="{5F683D9B-E759-40D1-8FAA-2E3D60843461}" dt="2024-05-24T14:41:19.458" v="957" actId="20577"/>
          <ac:spMkLst>
            <pc:docMk/>
            <pc:sldMk cId="2304378710" sldId="271"/>
            <ac:spMk id="5" creationId="{BA9B1C14-CA8B-DB79-F3C2-05ECB3837F5E}"/>
          </ac:spMkLst>
        </pc:spChg>
        <pc:spChg chg="mod">
          <ac:chgData name="João Gaspar" userId="7dec15aa-df9c-4e56-83fb-de5e1da84347" providerId="ADAL" clId="{5F683D9B-E759-40D1-8FAA-2E3D60843461}" dt="2024-05-24T15:47:20.727" v="2480" actId="20577"/>
          <ac:spMkLst>
            <pc:docMk/>
            <pc:sldMk cId="2304378710" sldId="271"/>
            <ac:spMk id="15" creationId="{5EE5E829-4A87-BE4D-AA40-C36B52C6C549}"/>
          </ac:spMkLst>
        </pc:spChg>
        <pc:picChg chg="add del mod">
          <ac:chgData name="João Gaspar" userId="7dec15aa-df9c-4e56-83fb-de5e1da84347" providerId="ADAL" clId="{5F683D9B-E759-40D1-8FAA-2E3D60843461}" dt="2024-05-24T14:03:03.895" v="478" actId="478"/>
          <ac:picMkLst>
            <pc:docMk/>
            <pc:sldMk cId="2304378710" sldId="271"/>
            <ac:picMk id="4" creationId="{17E77713-4C1A-ADC6-8AC2-4238DCDD643D}"/>
          </ac:picMkLst>
        </pc:picChg>
        <pc:picChg chg="del">
          <ac:chgData name="João Gaspar" userId="7dec15aa-df9c-4e56-83fb-de5e1da84347" providerId="ADAL" clId="{5F683D9B-E759-40D1-8FAA-2E3D60843461}" dt="2024-05-21T11:57:09.897" v="393" actId="478"/>
          <ac:picMkLst>
            <pc:docMk/>
            <pc:sldMk cId="2304378710" sldId="271"/>
            <ac:picMk id="20" creationId="{FA2E3C1C-8B10-54C8-9C6B-49C90CEC28D7}"/>
          </ac:picMkLst>
        </pc:picChg>
        <pc:picChg chg="add mod">
          <ac:chgData name="João Gaspar" userId="7dec15aa-df9c-4e56-83fb-de5e1da84347" providerId="ADAL" clId="{5F683D9B-E759-40D1-8FAA-2E3D60843461}" dt="2024-05-24T14:28:26.845" v="596" actId="732"/>
          <ac:picMkLst>
            <pc:docMk/>
            <pc:sldMk cId="2304378710" sldId="271"/>
            <ac:picMk id="1026" creationId="{E1BC29E0-98EC-0E76-9AD6-16F2707D196E}"/>
          </ac:picMkLst>
        </pc:picChg>
        <pc:picChg chg="add mod">
          <ac:chgData name="João Gaspar" userId="7dec15aa-df9c-4e56-83fb-de5e1da84347" providerId="ADAL" clId="{5F683D9B-E759-40D1-8FAA-2E3D60843461}" dt="2024-05-24T14:31:51.654" v="601" actId="1076"/>
          <ac:picMkLst>
            <pc:docMk/>
            <pc:sldMk cId="2304378710" sldId="271"/>
            <ac:picMk id="1028" creationId="{05CBE62A-F644-BB3F-FE21-5670433414E0}"/>
          </ac:picMkLst>
        </pc:picChg>
        <pc:picChg chg="add del mod">
          <ac:chgData name="João Gaspar" userId="7dec15aa-df9c-4e56-83fb-de5e1da84347" providerId="ADAL" clId="{5F683D9B-E759-40D1-8FAA-2E3D60843461}" dt="2024-05-24T14:31:43.208" v="599" actId="478"/>
          <ac:picMkLst>
            <pc:docMk/>
            <pc:sldMk cId="2304378710" sldId="271"/>
            <ac:picMk id="1030" creationId="{B2BC9A71-5CB0-FFEA-72F0-FDBBAF60D0A7}"/>
          </ac:picMkLst>
        </pc:picChg>
        <pc:picChg chg="add mod">
          <ac:chgData name="João Gaspar" userId="7dec15aa-df9c-4e56-83fb-de5e1da84347" providerId="ADAL" clId="{5F683D9B-E759-40D1-8FAA-2E3D60843461}" dt="2024-05-24T14:31:45.820" v="600" actId="1076"/>
          <ac:picMkLst>
            <pc:docMk/>
            <pc:sldMk cId="2304378710" sldId="271"/>
            <ac:picMk id="1032" creationId="{0BFD00FD-C04C-93FC-2572-9401509A21CB}"/>
          </ac:picMkLst>
        </pc:picChg>
        <pc:picChg chg="add mod">
          <ac:chgData name="João Gaspar" userId="7dec15aa-df9c-4e56-83fb-de5e1da84347" providerId="ADAL" clId="{5F683D9B-E759-40D1-8FAA-2E3D60843461}" dt="2024-05-24T14:33:36.553" v="616" actId="1076"/>
          <ac:picMkLst>
            <pc:docMk/>
            <pc:sldMk cId="2304378710" sldId="271"/>
            <ac:picMk id="1034" creationId="{62F31812-8357-37CD-1DE8-DE476FDAFC90}"/>
          </ac:picMkLst>
        </pc:picChg>
      </pc:sldChg>
      <pc:sldChg chg="del">
        <pc:chgData name="João Gaspar" userId="7dec15aa-df9c-4e56-83fb-de5e1da84347" providerId="ADAL" clId="{5F683D9B-E759-40D1-8FAA-2E3D60843461}" dt="2024-05-21T11:14:35.764" v="52" actId="47"/>
        <pc:sldMkLst>
          <pc:docMk/>
          <pc:sldMk cId="291749751" sldId="272"/>
        </pc:sldMkLst>
      </pc:sldChg>
      <pc:sldChg chg="modSp del mod">
        <pc:chgData name="João Gaspar" userId="7dec15aa-df9c-4e56-83fb-de5e1da84347" providerId="ADAL" clId="{5F683D9B-E759-40D1-8FAA-2E3D60843461}" dt="2024-05-21T11:22:25.973" v="207" actId="47"/>
        <pc:sldMkLst>
          <pc:docMk/>
          <pc:sldMk cId="2863706083" sldId="274"/>
        </pc:sldMkLst>
        <pc:spChg chg="mod">
          <ac:chgData name="João Gaspar" userId="7dec15aa-df9c-4e56-83fb-de5e1da84347" providerId="ADAL" clId="{5F683D9B-E759-40D1-8FAA-2E3D60843461}" dt="2024-05-21T11:19:30.997" v="168" actId="20577"/>
          <ac:spMkLst>
            <pc:docMk/>
            <pc:sldMk cId="2863706083" sldId="274"/>
            <ac:spMk id="3" creationId="{C723D7F3-6170-DFD7-8D97-4F540F70E4FC}"/>
          </ac:spMkLst>
        </pc:spChg>
        <pc:spChg chg="mod">
          <ac:chgData name="João Gaspar" userId="7dec15aa-df9c-4e56-83fb-de5e1da84347" providerId="ADAL" clId="{5F683D9B-E759-40D1-8FAA-2E3D60843461}" dt="2024-05-21T11:18:49.847" v="116" actId="5793"/>
          <ac:spMkLst>
            <pc:docMk/>
            <pc:sldMk cId="2863706083" sldId="274"/>
            <ac:spMk id="14" creationId="{1B3D3372-B5F8-A07E-1657-1127E32E29F5}"/>
          </ac:spMkLst>
        </pc:spChg>
      </pc:sldChg>
      <pc:sldChg chg="addSp delSp modSp mod">
        <pc:chgData name="João Gaspar" userId="7dec15aa-df9c-4e56-83fb-de5e1da84347" providerId="ADAL" clId="{5F683D9B-E759-40D1-8FAA-2E3D60843461}" dt="2024-05-21T11:54:41.146" v="275" actId="14100"/>
        <pc:sldMkLst>
          <pc:docMk/>
          <pc:sldMk cId="2052763524" sldId="275"/>
        </pc:sldMkLst>
        <pc:spChg chg="add mod">
          <ac:chgData name="João Gaspar" userId="7dec15aa-df9c-4e56-83fb-de5e1da84347" providerId="ADAL" clId="{5F683D9B-E759-40D1-8FAA-2E3D60843461}" dt="2024-05-21T11:54:41.146" v="275" actId="14100"/>
          <ac:spMkLst>
            <pc:docMk/>
            <pc:sldMk cId="2052763524" sldId="275"/>
            <ac:spMk id="2" creationId="{FB00407B-A9A6-6F4B-B24F-AD185BBE612D}"/>
          </ac:spMkLst>
        </pc:spChg>
        <pc:spChg chg="mod">
          <ac:chgData name="João Gaspar" userId="7dec15aa-df9c-4e56-83fb-de5e1da84347" providerId="ADAL" clId="{5F683D9B-E759-40D1-8FAA-2E3D60843461}" dt="2024-05-21T11:24:53.952" v="272" actId="14100"/>
          <ac:spMkLst>
            <pc:docMk/>
            <pc:sldMk cId="2052763524" sldId="275"/>
            <ac:spMk id="8" creationId="{98C6878B-5E93-F341-AC77-2423C100D7C5}"/>
          </ac:spMkLst>
        </pc:spChg>
        <pc:spChg chg="mod">
          <ac:chgData name="João Gaspar" userId="7dec15aa-df9c-4e56-83fb-de5e1da84347" providerId="ADAL" clId="{5F683D9B-E759-40D1-8FAA-2E3D60843461}" dt="2024-05-21T11:24:03.624" v="236" actId="20577"/>
          <ac:spMkLst>
            <pc:docMk/>
            <pc:sldMk cId="2052763524" sldId="275"/>
            <ac:spMk id="15" creationId="{5EE5E829-4A87-BE4D-AA40-C36B52C6C549}"/>
          </ac:spMkLst>
        </pc:spChg>
        <pc:picChg chg="del">
          <ac:chgData name="João Gaspar" userId="7dec15aa-df9c-4e56-83fb-de5e1da84347" providerId="ADAL" clId="{5F683D9B-E759-40D1-8FAA-2E3D60843461}" dt="2024-05-21T11:23:49.824" v="232" actId="478"/>
          <ac:picMkLst>
            <pc:docMk/>
            <pc:sldMk cId="2052763524" sldId="275"/>
            <ac:picMk id="7" creationId="{6A21E0FB-4FFD-A68D-ED7D-64F44BA648ED}"/>
          </ac:picMkLst>
        </pc:picChg>
      </pc:sldChg>
      <pc:sldChg chg="delSp del mod">
        <pc:chgData name="João Gaspar" userId="7dec15aa-df9c-4e56-83fb-de5e1da84347" providerId="ADAL" clId="{5F683D9B-E759-40D1-8FAA-2E3D60843461}" dt="2024-05-21T11:28:26.034" v="274" actId="47"/>
        <pc:sldMkLst>
          <pc:docMk/>
          <pc:sldMk cId="349053127" sldId="276"/>
        </pc:sldMkLst>
        <pc:picChg chg="del">
          <ac:chgData name="João Gaspar" userId="7dec15aa-df9c-4e56-83fb-de5e1da84347" providerId="ADAL" clId="{5F683D9B-E759-40D1-8FAA-2E3D60843461}" dt="2024-05-21T11:23:53.319" v="233" actId="478"/>
          <ac:picMkLst>
            <pc:docMk/>
            <pc:sldMk cId="349053127" sldId="276"/>
            <ac:picMk id="17" creationId="{FA6DA97C-7484-71E7-1F40-3C5434CE463E}"/>
          </ac:picMkLst>
        </pc:picChg>
      </pc:sldChg>
      <pc:sldChg chg="del">
        <pc:chgData name="João Gaspar" userId="7dec15aa-df9c-4e56-83fb-de5e1da84347" providerId="ADAL" clId="{5F683D9B-E759-40D1-8FAA-2E3D60843461}" dt="2024-05-21T11:56:44.073" v="350" actId="47"/>
        <pc:sldMkLst>
          <pc:docMk/>
          <pc:sldMk cId="1581467885" sldId="279"/>
        </pc:sldMkLst>
      </pc:sldChg>
      <pc:sldChg chg="del">
        <pc:chgData name="João Gaspar" userId="7dec15aa-df9c-4e56-83fb-de5e1da84347" providerId="ADAL" clId="{5F683D9B-E759-40D1-8FAA-2E3D60843461}" dt="2024-05-21T11:56:45.406" v="352" actId="47"/>
        <pc:sldMkLst>
          <pc:docMk/>
          <pc:sldMk cId="1741720213" sldId="280"/>
        </pc:sldMkLst>
      </pc:sldChg>
      <pc:sldChg chg="add del replId">
        <pc:chgData name="João Gaspar" userId="7dec15aa-df9c-4e56-83fb-de5e1da84347" providerId="ADAL" clId="{5F683D9B-E759-40D1-8FAA-2E3D60843461}" dt="2024-05-21T11:55:32.595" v="293" actId="47"/>
        <pc:sldMkLst>
          <pc:docMk/>
          <pc:sldMk cId="3938076399" sldId="280"/>
        </pc:sldMkLst>
      </pc:sldChg>
      <pc:sldChg chg="addSp delSp modSp add mod">
        <pc:chgData name="João Gaspar" userId="7dec15aa-df9c-4e56-83fb-de5e1da84347" providerId="ADAL" clId="{5F683D9B-E759-40D1-8FAA-2E3D60843461}" dt="2024-05-24T14:54:27.414" v="1698" actId="478"/>
        <pc:sldMkLst>
          <pc:docMk/>
          <pc:sldMk cId="1987970665" sldId="281"/>
        </pc:sldMkLst>
        <pc:spChg chg="add mod">
          <ac:chgData name="João Gaspar" userId="7dec15aa-df9c-4e56-83fb-de5e1da84347" providerId="ADAL" clId="{5F683D9B-E759-40D1-8FAA-2E3D60843461}" dt="2024-05-24T14:50:35.633" v="1648" actId="14100"/>
          <ac:spMkLst>
            <pc:docMk/>
            <pc:sldMk cId="1987970665" sldId="281"/>
            <ac:spMk id="3" creationId="{9A0C49BC-0D79-EAE3-DF58-BD64DE7CB9C4}"/>
          </ac:spMkLst>
        </pc:spChg>
        <pc:spChg chg="del">
          <ac:chgData name="João Gaspar" userId="7dec15aa-df9c-4e56-83fb-de5e1da84347" providerId="ADAL" clId="{5F683D9B-E759-40D1-8FAA-2E3D60843461}" dt="2024-05-21T11:57:13.089" v="394" actId="478"/>
          <ac:spMkLst>
            <pc:docMk/>
            <pc:sldMk cId="1987970665" sldId="281"/>
            <ac:spMk id="4" creationId="{9CCFA70C-27CC-77FD-B27D-4CFC6BD6ECE3}"/>
          </ac:spMkLst>
        </pc:spChg>
        <pc:spChg chg="mod">
          <ac:chgData name="João Gaspar" userId="7dec15aa-df9c-4e56-83fb-de5e1da84347" providerId="ADAL" clId="{5F683D9B-E759-40D1-8FAA-2E3D60843461}" dt="2024-05-21T11:56:31.557" v="348" actId="20577"/>
          <ac:spMkLst>
            <pc:docMk/>
            <pc:sldMk cId="1987970665" sldId="281"/>
            <ac:spMk id="15" creationId="{5EE5E829-4A87-BE4D-AA40-C36B52C6C549}"/>
          </ac:spMkLst>
        </pc:spChg>
        <pc:picChg chg="add del mod">
          <ac:chgData name="João Gaspar" userId="7dec15aa-df9c-4e56-83fb-de5e1da84347" providerId="ADAL" clId="{5F683D9B-E759-40D1-8FAA-2E3D60843461}" dt="2024-05-24T14:53:15.573" v="1672" actId="478"/>
          <ac:picMkLst>
            <pc:docMk/>
            <pc:sldMk cId="1987970665" sldId="281"/>
            <ac:picMk id="4" creationId="{ACE4F00E-DA97-97C6-B431-EC813B6CFE11}"/>
          </ac:picMkLst>
        </pc:picChg>
        <pc:picChg chg="add del mod">
          <ac:chgData name="João Gaspar" userId="7dec15aa-df9c-4e56-83fb-de5e1da84347" providerId="ADAL" clId="{5F683D9B-E759-40D1-8FAA-2E3D60843461}" dt="2024-05-24T14:53:26.162" v="1676" actId="478"/>
          <ac:picMkLst>
            <pc:docMk/>
            <pc:sldMk cId="1987970665" sldId="281"/>
            <ac:picMk id="5" creationId="{5CD476F6-6B00-2530-4684-0C10E4576BF6}"/>
          </ac:picMkLst>
        </pc:picChg>
        <pc:picChg chg="add del mod">
          <ac:chgData name="João Gaspar" userId="7dec15aa-df9c-4e56-83fb-de5e1da84347" providerId="ADAL" clId="{5F683D9B-E759-40D1-8FAA-2E3D60843461}" dt="2024-05-24T14:53:45.129" v="1681" actId="478"/>
          <ac:picMkLst>
            <pc:docMk/>
            <pc:sldMk cId="1987970665" sldId="281"/>
            <ac:picMk id="8" creationId="{C605E94C-5240-B8EB-14CB-920D8C24AD66}"/>
          </ac:picMkLst>
        </pc:picChg>
        <pc:picChg chg="add del mod">
          <ac:chgData name="João Gaspar" userId="7dec15aa-df9c-4e56-83fb-de5e1da84347" providerId="ADAL" clId="{5F683D9B-E759-40D1-8FAA-2E3D60843461}" dt="2024-05-24T14:53:56.067" v="1685" actId="478"/>
          <ac:picMkLst>
            <pc:docMk/>
            <pc:sldMk cId="1987970665" sldId="281"/>
            <ac:picMk id="10" creationId="{8A77BA29-A107-94ED-A7CE-88F1E9BC765C}"/>
          </ac:picMkLst>
        </pc:picChg>
        <pc:picChg chg="add del mod">
          <ac:chgData name="João Gaspar" userId="7dec15aa-df9c-4e56-83fb-de5e1da84347" providerId="ADAL" clId="{5F683D9B-E759-40D1-8FAA-2E3D60843461}" dt="2024-05-24T14:54:27.414" v="1698" actId="478"/>
          <ac:picMkLst>
            <pc:docMk/>
            <pc:sldMk cId="1987970665" sldId="281"/>
            <ac:picMk id="11" creationId="{CD218EEB-7B94-867A-10B9-3554E072EF0F}"/>
          </ac:picMkLst>
        </pc:picChg>
        <pc:picChg chg="del">
          <ac:chgData name="João Gaspar" userId="7dec15aa-df9c-4e56-83fb-de5e1da84347" providerId="ADAL" clId="{5F683D9B-E759-40D1-8FAA-2E3D60843461}" dt="2024-05-21T11:57:14.485" v="395" actId="478"/>
          <ac:picMkLst>
            <pc:docMk/>
            <pc:sldMk cId="1987970665" sldId="281"/>
            <ac:picMk id="20" creationId="{FA2E3C1C-8B10-54C8-9C6B-49C90CEC28D7}"/>
          </ac:picMkLst>
        </pc:picChg>
        <pc:picChg chg="add mod">
          <ac:chgData name="João Gaspar" userId="7dec15aa-df9c-4e56-83fb-de5e1da84347" providerId="ADAL" clId="{5F683D9B-E759-40D1-8FAA-2E3D60843461}" dt="2024-05-24T14:54:00.558" v="1691" actId="1038"/>
          <ac:picMkLst>
            <pc:docMk/>
            <pc:sldMk cId="1987970665" sldId="281"/>
            <ac:picMk id="2050" creationId="{6269BAA4-0FB3-8DB9-9AAD-068E100FFCC5}"/>
          </ac:picMkLst>
        </pc:picChg>
        <pc:picChg chg="add mod">
          <ac:chgData name="João Gaspar" userId="7dec15aa-df9c-4e56-83fb-de5e1da84347" providerId="ADAL" clId="{5F683D9B-E759-40D1-8FAA-2E3D60843461}" dt="2024-05-24T14:54:26.008" v="1697" actId="1076"/>
          <ac:picMkLst>
            <pc:docMk/>
            <pc:sldMk cId="1987970665" sldId="281"/>
            <ac:picMk id="2052" creationId="{0959BDF1-3429-2591-F82C-C2430BDB8BD1}"/>
          </ac:picMkLst>
        </pc:picChg>
      </pc:sldChg>
      <pc:sldChg chg="addSp delSp modSp add mod">
        <pc:chgData name="João Gaspar" userId="7dec15aa-df9c-4e56-83fb-de5e1da84347" providerId="ADAL" clId="{5F683D9B-E759-40D1-8FAA-2E3D60843461}" dt="2024-05-27T22:11:20.651" v="4988" actId="20577"/>
        <pc:sldMkLst>
          <pc:docMk/>
          <pc:sldMk cId="2375541606" sldId="282"/>
        </pc:sldMkLst>
        <pc:spChg chg="add mod">
          <ac:chgData name="João Gaspar" userId="7dec15aa-df9c-4e56-83fb-de5e1da84347" providerId="ADAL" clId="{5F683D9B-E759-40D1-8FAA-2E3D60843461}" dt="2024-05-24T15:39:24.802" v="2248" actId="14100"/>
          <ac:spMkLst>
            <pc:docMk/>
            <pc:sldMk cId="2375541606" sldId="282"/>
            <ac:spMk id="3" creationId="{A92CDFEA-3726-AB6A-1081-F7B7F385894B}"/>
          </ac:spMkLst>
        </pc:spChg>
        <pc:spChg chg="del">
          <ac:chgData name="João Gaspar" userId="7dec15aa-df9c-4e56-83fb-de5e1da84347" providerId="ADAL" clId="{5F683D9B-E759-40D1-8FAA-2E3D60843461}" dt="2024-05-21T11:57:18.657" v="396" actId="478"/>
          <ac:spMkLst>
            <pc:docMk/>
            <pc:sldMk cId="2375541606" sldId="282"/>
            <ac:spMk id="4" creationId="{9CCFA70C-27CC-77FD-B27D-4CFC6BD6ECE3}"/>
          </ac:spMkLst>
        </pc:spChg>
        <pc:spChg chg="mod">
          <ac:chgData name="João Gaspar" userId="7dec15aa-df9c-4e56-83fb-de5e1da84347" providerId="ADAL" clId="{5F683D9B-E759-40D1-8FAA-2E3D60843461}" dt="2024-05-27T22:11:20.651" v="4988" actId="20577"/>
          <ac:spMkLst>
            <pc:docMk/>
            <pc:sldMk cId="2375541606" sldId="282"/>
            <ac:spMk id="15" creationId="{5EE5E829-4A87-BE4D-AA40-C36B52C6C549}"/>
          </ac:spMkLst>
        </pc:spChg>
        <pc:picChg chg="add mod">
          <ac:chgData name="João Gaspar" userId="7dec15aa-df9c-4e56-83fb-de5e1da84347" providerId="ADAL" clId="{5F683D9B-E759-40D1-8FAA-2E3D60843461}" dt="2024-05-24T15:51:26.218" v="2560" actId="1036"/>
          <ac:picMkLst>
            <pc:docMk/>
            <pc:sldMk cId="2375541606" sldId="282"/>
            <ac:picMk id="5" creationId="{03A6E709-2676-945F-960F-F5F232380DE3}"/>
          </ac:picMkLst>
        </pc:picChg>
        <pc:picChg chg="del">
          <ac:chgData name="João Gaspar" userId="7dec15aa-df9c-4e56-83fb-de5e1da84347" providerId="ADAL" clId="{5F683D9B-E759-40D1-8FAA-2E3D60843461}" dt="2024-05-21T11:57:19.901" v="397" actId="478"/>
          <ac:picMkLst>
            <pc:docMk/>
            <pc:sldMk cId="2375541606" sldId="282"/>
            <ac:picMk id="20" creationId="{FA2E3C1C-8B10-54C8-9C6B-49C90CEC28D7}"/>
          </ac:picMkLst>
        </pc:picChg>
        <pc:picChg chg="add mod">
          <ac:chgData name="João Gaspar" userId="7dec15aa-df9c-4e56-83fb-de5e1da84347" providerId="ADAL" clId="{5F683D9B-E759-40D1-8FAA-2E3D60843461}" dt="2024-05-24T15:51:36.210" v="2561" actId="1076"/>
          <ac:picMkLst>
            <pc:docMk/>
            <pc:sldMk cId="2375541606" sldId="282"/>
            <ac:picMk id="3074" creationId="{C6E9B77A-0BCE-5DAB-387C-7DDC3DC13D61}"/>
          </ac:picMkLst>
        </pc:picChg>
        <pc:picChg chg="add mod">
          <ac:chgData name="João Gaspar" userId="7dec15aa-df9c-4e56-83fb-de5e1da84347" providerId="ADAL" clId="{5F683D9B-E759-40D1-8FAA-2E3D60843461}" dt="2024-05-24T15:52:04.873" v="2571" actId="1037"/>
          <ac:picMkLst>
            <pc:docMk/>
            <pc:sldMk cId="2375541606" sldId="282"/>
            <ac:picMk id="3076" creationId="{03C200D1-9025-7254-76D0-6C431FE8A18A}"/>
          </ac:picMkLst>
        </pc:picChg>
        <pc:picChg chg="add mod">
          <ac:chgData name="João Gaspar" userId="7dec15aa-df9c-4e56-83fb-de5e1da84347" providerId="ADAL" clId="{5F683D9B-E759-40D1-8FAA-2E3D60843461}" dt="2024-05-24T15:52:10.589" v="2573" actId="1035"/>
          <ac:picMkLst>
            <pc:docMk/>
            <pc:sldMk cId="2375541606" sldId="282"/>
            <ac:picMk id="3078" creationId="{E158A844-F7F0-29B1-6872-21A4E9E07FA9}"/>
          </ac:picMkLst>
        </pc:picChg>
        <pc:picChg chg="add mod">
          <ac:chgData name="João Gaspar" userId="7dec15aa-df9c-4e56-83fb-de5e1da84347" providerId="ADAL" clId="{5F683D9B-E759-40D1-8FAA-2E3D60843461}" dt="2024-05-24T15:51:48.140" v="2564" actId="1076"/>
          <ac:picMkLst>
            <pc:docMk/>
            <pc:sldMk cId="2375541606" sldId="282"/>
            <ac:picMk id="3080" creationId="{6D86476C-156B-029C-AA34-EC1BC0742906}"/>
          </ac:picMkLst>
        </pc:picChg>
      </pc:sldChg>
      <pc:sldChg chg="addSp delSp modSp add mod">
        <pc:chgData name="João Gaspar" userId="7dec15aa-df9c-4e56-83fb-de5e1da84347" providerId="ADAL" clId="{5F683D9B-E759-40D1-8FAA-2E3D60843461}" dt="2024-05-27T22:16:53.652" v="4993" actId="20577"/>
        <pc:sldMkLst>
          <pc:docMk/>
          <pc:sldMk cId="22766114" sldId="283"/>
        </pc:sldMkLst>
        <pc:spChg chg="add mod">
          <ac:chgData name="João Gaspar" userId="7dec15aa-df9c-4e56-83fb-de5e1da84347" providerId="ADAL" clId="{5F683D9B-E759-40D1-8FAA-2E3D60843461}" dt="2024-05-27T22:16:53.652" v="4993" actId="20577"/>
          <ac:spMkLst>
            <pc:docMk/>
            <pc:sldMk cId="22766114" sldId="283"/>
            <ac:spMk id="3" creationId="{AD707BEE-F145-F211-BD54-DDB0A8F2D048}"/>
          </ac:spMkLst>
        </pc:spChg>
        <pc:spChg chg="add">
          <ac:chgData name="João Gaspar" userId="7dec15aa-df9c-4e56-83fb-de5e1da84347" providerId="ADAL" clId="{5F683D9B-E759-40D1-8FAA-2E3D60843461}" dt="2024-05-24T16:28:02.377" v="3223"/>
          <ac:spMkLst>
            <pc:docMk/>
            <pc:sldMk cId="22766114" sldId="283"/>
            <ac:spMk id="4" creationId="{20627EE4-35C2-053C-D5FF-9788F6300699}"/>
          </ac:spMkLst>
        </pc:spChg>
        <pc:spChg chg="mod">
          <ac:chgData name="João Gaspar" userId="7dec15aa-df9c-4e56-83fb-de5e1da84347" providerId="ADAL" clId="{5F683D9B-E759-40D1-8FAA-2E3D60843461}" dt="2024-05-24T15:52:49.904" v="2591"/>
          <ac:spMkLst>
            <pc:docMk/>
            <pc:sldMk cId="22766114" sldId="283"/>
            <ac:spMk id="15" creationId="{5EE5E829-4A87-BE4D-AA40-C36B52C6C549}"/>
          </ac:spMkLst>
        </pc:spChg>
        <pc:picChg chg="add del mod">
          <ac:chgData name="João Gaspar" userId="7dec15aa-df9c-4e56-83fb-de5e1da84347" providerId="ADAL" clId="{5F683D9B-E759-40D1-8FAA-2E3D60843461}" dt="2024-05-27T19:51:06.672" v="4292" actId="478"/>
          <ac:picMkLst>
            <pc:docMk/>
            <pc:sldMk cId="22766114" sldId="283"/>
            <ac:picMk id="4" creationId="{8135992D-CA19-A0BF-357E-F765A3EF09F5}"/>
          </ac:picMkLst>
        </pc:picChg>
        <pc:picChg chg="add mod">
          <ac:chgData name="João Gaspar" userId="7dec15aa-df9c-4e56-83fb-de5e1da84347" providerId="ADAL" clId="{5F683D9B-E759-40D1-8FAA-2E3D60843461}" dt="2024-05-27T19:51:05.646" v="4291" actId="1076"/>
          <ac:picMkLst>
            <pc:docMk/>
            <pc:sldMk cId="22766114" sldId="283"/>
            <ac:picMk id="7171" creationId="{EFBB8E25-777C-6DE1-02A3-3E3B86623F49}"/>
          </ac:picMkLst>
        </pc:picChg>
      </pc:sldChg>
      <pc:sldChg chg="del">
        <pc:chgData name="João Gaspar" userId="7dec15aa-df9c-4e56-83fb-de5e1da84347" providerId="ADAL" clId="{5F683D9B-E759-40D1-8FAA-2E3D60843461}" dt="2024-05-21T11:56:44.920" v="351" actId="47"/>
        <pc:sldMkLst>
          <pc:docMk/>
          <pc:sldMk cId="4015793439" sldId="283"/>
        </pc:sldMkLst>
      </pc:sldChg>
      <pc:sldChg chg="modSp add del mod">
        <pc:chgData name="João Gaspar" userId="7dec15aa-df9c-4e56-83fb-de5e1da84347" providerId="ADAL" clId="{5F683D9B-E759-40D1-8FAA-2E3D60843461}" dt="2024-05-24T15:53:06.441" v="2593" actId="47"/>
        <pc:sldMkLst>
          <pc:docMk/>
          <pc:sldMk cId="1956389959" sldId="284"/>
        </pc:sldMkLst>
        <pc:spChg chg="mod">
          <ac:chgData name="João Gaspar" userId="7dec15aa-df9c-4e56-83fb-de5e1da84347" providerId="ADAL" clId="{5F683D9B-E759-40D1-8FAA-2E3D60843461}" dt="2024-05-21T11:57:51.710" v="456" actId="20577"/>
          <ac:spMkLst>
            <pc:docMk/>
            <pc:sldMk cId="1956389959" sldId="284"/>
            <ac:spMk id="15" creationId="{5EE5E829-4A87-BE4D-AA40-C36B52C6C549}"/>
          </ac:spMkLst>
        </pc:spChg>
      </pc:sldChg>
      <pc:sldChg chg="addSp delSp modSp add mod delDesignElem modShow chgLayout">
        <pc:chgData name="João Gaspar" userId="7dec15aa-df9c-4e56-83fb-de5e1da84347" providerId="ADAL" clId="{5F683D9B-E759-40D1-8FAA-2E3D60843461}" dt="2024-05-27T21:51:26.690" v="4918" actId="14100"/>
        <pc:sldMkLst>
          <pc:docMk/>
          <pc:sldMk cId="457687095" sldId="285"/>
        </pc:sldMkLst>
        <pc:spChg chg="add del mod ord">
          <ac:chgData name="João Gaspar" userId="7dec15aa-df9c-4e56-83fb-de5e1da84347" providerId="ADAL" clId="{5F683D9B-E759-40D1-8FAA-2E3D60843461}" dt="2024-05-26T23:17:23.377" v="3524" actId="6264"/>
          <ac:spMkLst>
            <pc:docMk/>
            <pc:sldMk cId="457687095" sldId="285"/>
            <ac:spMk id="3" creationId="{6702BEDF-E59F-1C91-0327-048BBE39C39F}"/>
          </ac:spMkLst>
        </pc:spChg>
        <pc:spChg chg="add del mod ord">
          <ac:chgData name="João Gaspar" userId="7dec15aa-df9c-4e56-83fb-de5e1da84347" providerId="ADAL" clId="{5F683D9B-E759-40D1-8FAA-2E3D60843461}" dt="2024-05-26T23:17:23.377" v="3524" actId="6264"/>
          <ac:spMkLst>
            <pc:docMk/>
            <pc:sldMk cId="457687095" sldId="285"/>
            <ac:spMk id="4" creationId="{3E891DF9-A1B7-4D50-4DBE-6A1B212EC4CB}"/>
          </ac:spMkLst>
        </pc:spChg>
        <pc:spChg chg="add del mod ord">
          <ac:chgData name="João Gaspar" userId="7dec15aa-df9c-4e56-83fb-de5e1da84347" providerId="ADAL" clId="{5F683D9B-E759-40D1-8FAA-2E3D60843461}" dt="2024-05-26T23:17:44.340" v="3526" actId="478"/>
          <ac:spMkLst>
            <pc:docMk/>
            <pc:sldMk cId="457687095" sldId="285"/>
            <ac:spMk id="5" creationId="{CE98AF2B-4516-A871-FE56-3B35C0147B13}"/>
          </ac:spMkLst>
        </pc:spChg>
        <pc:spChg chg="add del mod ord">
          <ac:chgData name="João Gaspar" userId="7dec15aa-df9c-4e56-83fb-de5e1da84347" providerId="ADAL" clId="{5F683D9B-E759-40D1-8FAA-2E3D60843461}" dt="2024-05-26T23:17:45.182" v="3527" actId="478"/>
          <ac:spMkLst>
            <pc:docMk/>
            <pc:sldMk cId="457687095" sldId="285"/>
            <ac:spMk id="8" creationId="{8AD7A857-EC69-6D3A-6384-262E203F2ED0}"/>
          </ac:spMkLst>
        </pc:spChg>
        <pc:spChg chg="add del mod">
          <ac:chgData name="João Gaspar" userId="7dec15aa-df9c-4e56-83fb-de5e1da84347" providerId="ADAL" clId="{5F683D9B-E759-40D1-8FAA-2E3D60843461}" dt="2024-05-27T19:45:34.459" v="4245" actId="478"/>
          <ac:spMkLst>
            <pc:docMk/>
            <pc:sldMk cId="457687095" sldId="285"/>
            <ac:spMk id="12" creationId="{208C5C00-139F-591F-FB91-10C305861161}"/>
          </ac:spMkLst>
        </pc:spChg>
        <pc:spChg chg="mod">
          <ac:chgData name="João Gaspar" userId="7dec15aa-df9c-4e56-83fb-de5e1da84347" providerId="ADAL" clId="{5F683D9B-E759-40D1-8FAA-2E3D60843461}" dt="2024-05-24T15:57:03.603" v="2653" actId="20577"/>
          <ac:spMkLst>
            <pc:docMk/>
            <pc:sldMk cId="457687095" sldId="285"/>
            <ac:spMk id="15" creationId="{5EE5E829-4A87-BE4D-AA40-C36B52C6C549}"/>
          </ac:spMkLst>
        </pc:spChg>
        <pc:spChg chg="del">
          <ac:chgData name="João Gaspar" userId="7dec15aa-df9c-4e56-83fb-de5e1da84347" providerId="ADAL" clId="{5F683D9B-E759-40D1-8FAA-2E3D60843461}" dt="2024-05-26T23:17:18.529" v="3523" actId="6264"/>
          <ac:spMkLst>
            <pc:docMk/>
            <pc:sldMk cId="457687095" sldId="285"/>
            <ac:spMk id="17" creationId="{3918B803-8EE2-B1BB-85BF-048D7D723476}"/>
          </ac:spMkLst>
        </pc:spChg>
        <pc:spChg chg="del">
          <ac:chgData name="João Gaspar" userId="7dec15aa-df9c-4e56-83fb-de5e1da84347" providerId="ADAL" clId="{5F683D9B-E759-40D1-8FAA-2E3D60843461}" dt="2024-05-26T23:17:18.529" v="3523" actId="6264"/>
          <ac:spMkLst>
            <pc:docMk/>
            <pc:sldMk cId="457687095" sldId="285"/>
            <ac:spMk id="19" creationId="{D8F92E82-EBFB-A7BE-97D9-372BE3D53CC4}"/>
          </ac:spMkLst>
        </pc:spChg>
        <pc:grpChg chg="del">
          <ac:chgData name="João Gaspar" userId="7dec15aa-df9c-4e56-83fb-de5e1da84347" providerId="ADAL" clId="{5F683D9B-E759-40D1-8FAA-2E3D60843461}" dt="2024-05-26T23:17:18.529" v="3523" actId="6264"/>
          <ac:grpSpMkLst>
            <pc:docMk/>
            <pc:sldMk cId="457687095" sldId="285"/>
            <ac:grpSpMk id="12" creationId="{DBC07B9D-CA0D-27A5-7501-7FFAE2316896}"/>
          </ac:grpSpMkLst>
        </pc:grpChg>
        <pc:picChg chg="add mod">
          <ac:chgData name="João Gaspar" userId="7dec15aa-df9c-4e56-83fb-de5e1da84347" providerId="ADAL" clId="{5F683D9B-E759-40D1-8FAA-2E3D60843461}" dt="2024-05-27T21:51:26.690" v="4918" actId="14100"/>
          <ac:picMkLst>
            <pc:docMk/>
            <pc:sldMk cId="457687095" sldId="285"/>
            <ac:picMk id="4" creationId="{BA528312-9ABD-5F42-9868-4F0F5B37C15F}"/>
          </ac:picMkLst>
        </pc:picChg>
        <pc:picChg chg="add mod modCrop">
          <ac:chgData name="João Gaspar" userId="7dec15aa-df9c-4e56-83fb-de5e1da84347" providerId="ADAL" clId="{5F683D9B-E759-40D1-8FAA-2E3D60843461}" dt="2024-05-27T19:48:32.096" v="4289" actId="208"/>
          <ac:picMkLst>
            <pc:docMk/>
            <pc:sldMk cId="457687095" sldId="285"/>
            <ac:picMk id="7" creationId="{9CE6A874-59AF-ED2E-D7BA-3A1EC8CA6BF9}"/>
          </ac:picMkLst>
        </pc:picChg>
        <pc:picChg chg="add del mod">
          <ac:chgData name="João Gaspar" userId="7dec15aa-df9c-4e56-83fb-de5e1da84347" providerId="ADAL" clId="{5F683D9B-E759-40D1-8FAA-2E3D60843461}" dt="2024-05-27T19:47:43.670" v="4274" actId="478"/>
          <ac:picMkLst>
            <pc:docMk/>
            <pc:sldMk cId="457687095" sldId="285"/>
            <ac:picMk id="9" creationId="{F051401E-6C80-4AB9-8A4A-A6E29190D105}"/>
          </ac:picMkLst>
        </pc:picChg>
        <pc:picChg chg="add mod">
          <ac:chgData name="João Gaspar" userId="7dec15aa-df9c-4e56-83fb-de5e1da84347" providerId="ADAL" clId="{5F683D9B-E759-40D1-8FAA-2E3D60843461}" dt="2024-05-27T19:48:32.096" v="4289" actId="208"/>
          <ac:picMkLst>
            <pc:docMk/>
            <pc:sldMk cId="457687095" sldId="285"/>
            <ac:picMk id="11" creationId="{5C546E28-3283-D3E1-A7F7-99A9E911C2B2}"/>
          </ac:picMkLst>
        </pc:picChg>
        <pc:picChg chg="add del mod">
          <ac:chgData name="João Gaspar" userId="7dec15aa-df9c-4e56-83fb-de5e1da84347" providerId="ADAL" clId="{5F683D9B-E759-40D1-8FAA-2E3D60843461}" dt="2024-05-27T19:45:46.934" v="4250" actId="478"/>
          <ac:picMkLst>
            <pc:docMk/>
            <pc:sldMk cId="457687095" sldId="285"/>
            <ac:picMk id="13" creationId="{43AC910A-FBF7-AC64-B306-91AD9D594E01}"/>
          </ac:picMkLst>
        </pc:picChg>
        <pc:picChg chg="add mod">
          <ac:chgData name="João Gaspar" userId="7dec15aa-df9c-4e56-83fb-de5e1da84347" providerId="ADAL" clId="{5F683D9B-E759-40D1-8FAA-2E3D60843461}" dt="2024-05-27T19:48:32.096" v="4289" actId="208"/>
          <ac:picMkLst>
            <pc:docMk/>
            <pc:sldMk cId="457687095" sldId="285"/>
            <ac:picMk id="17" creationId="{1129EE92-C546-7CFE-6820-DB63E1AD248E}"/>
          </ac:picMkLst>
        </pc:picChg>
      </pc:sldChg>
      <pc:sldChg chg="modSp add mod">
        <pc:chgData name="João Gaspar" userId="7dec15aa-df9c-4e56-83fb-de5e1da84347" providerId="ADAL" clId="{5F683D9B-E759-40D1-8FAA-2E3D60843461}" dt="2024-05-21T11:58:17.751" v="473" actId="20577"/>
        <pc:sldMkLst>
          <pc:docMk/>
          <pc:sldMk cId="3635946915" sldId="286"/>
        </pc:sldMkLst>
        <pc:spChg chg="mod">
          <ac:chgData name="João Gaspar" userId="7dec15aa-df9c-4e56-83fb-de5e1da84347" providerId="ADAL" clId="{5F683D9B-E759-40D1-8FAA-2E3D60843461}" dt="2024-05-21T11:58:17.751" v="473" actId="20577"/>
          <ac:spMkLst>
            <pc:docMk/>
            <pc:sldMk cId="3635946915" sldId="286"/>
            <ac:spMk id="15" creationId="{5EE5E829-4A87-BE4D-AA40-C36B52C6C549}"/>
          </ac:spMkLst>
        </pc:spChg>
      </pc:sldChg>
      <pc:sldChg chg="addSp delSp modSp add mod">
        <pc:chgData name="João Gaspar" userId="7dec15aa-df9c-4e56-83fb-de5e1da84347" providerId="ADAL" clId="{5F683D9B-E759-40D1-8FAA-2E3D60843461}" dt="2024-05-27T22:03:17.203" v="4960" actId="20577"/>
        <pc:sldMkLst>
          <pc:docMk/>
          <pc:sldMk cId="1339490138" sldId="287"/>
        </pc:sldMkLst>
        <pc:spChg chg="mod">
          <ac:chgData name="João Gaspar" userId="7dec15aa-df9c-4e56-83fb-de5e1da84347" providerId="ADAL" clId="{5F683D9B-E759-40D1-8FAA-2E3D60843461}" dt="2024-05-27T22:03:17.203" v="4960" actId="20577"/>
          <ac:spMkLst>
            <pc:docMk/>
            <pc:sldMk cId="1339490138" sldId="287"/>
            <ac:spMk id="3" creationId="{9A0C49BC-0D79-EAE3-DF58-BD64DE7CB9C4}"/>
          </ac:spMkLst>
        </pc:spChg>
        <pc:picChg chg="add del mod">
          <ac:chgData name="João Gaspar" userId="7dec15aa-df9c-4e56-83fb-de5e1da84347" providerId="ADAL" clId="{5F683D9B-E759-40D1-8FAA-2E3D60843461}" dt="2024-05-24T16:40:15.816" v="3353" actId="478"/>
          <ac:picMkLst>
            <pc:docMk/>
            <pc:sldMk cId="1339490138" sldId="287"/>
            <ac:picMk id="4" creationId="{86F97997-4BB4-A5DE-A367-42711D2A3ED5}"/>
          </ac:picMkLst>
        </pc:picChg>
        <pc:picChg chg="add del mod">
          <ac:chgData name="João Gaspar" userId="7dec15aa-df9c-4e56-83fb-de5e1da84347" providerId="ADAL" clId="{5F683D9B-E759-40D1-8FAA-2E3D60843461}" dt="2024-05-24T16:40:21.216" v="3354" actId="478"/>
          <ac:picMkLst>
            <pc:docMk/>
            <pc:sldMk cId="1339490138" sldId="287"/>
            <ac:picMk id="5" creationId="{AA180B3A-208D-266C-3CA7-81ACA41A6B48}"/>
          </ac:picMkLst>
        </pc:picChg>
        <pc:picChg chg="del">
          <ac:chgData name="João Gaspar" userId="7dec15aa-df9c-4e56-83fb-de5e1da84347" providerId="ADAL" clId="{5F683D9B-E759-40D1-8FAA-2E3D60843461}" dt="2024-05-24T15:29:10.456" v="1700" actId="478"/>
          <ac:picMkLst>
            <pc:docMk/>
            <pc:sldMk cId="1339490138" sldId="287"/>
            <ac:picMk id="2050" creationId="{6269BAA4-0FB3-8DB9-9AAD-068E100FFCC5}"/>
          </ac:picMkLst>
        </pc:picChg>
        <pc:picChg chg="del">
          <ac:chgData name="João Gaspar" userId="7dec15aa-df9c-4e56-83fb-de5e1da84347" providerId="ADAL" clId="{5F683D9B-E759-40D1-8FAA-2E3D60843461}" dt="2024-05-24T15:29:11.332" v="1701" actId="478"/>
          <ac:picMkLst>
            <pc:docMk/>
            <pc:sldMk cId="1339490138" sldId="287"/>
            <ac:picMk id="2052" creationId="{0959BDF1-3429-2591-F82C-C2430BDB8BD1}"/>
          </ac:picMkLst>
        </pc:picChg>
        <pc:picChg chg="add mod">
          <ac:chgData name="João Gaspar" userId="7dec15aa-df9c-4e56-83fb-de5e1da84347" providerId="ADAL" clId="{5F683D9B-E759-40D1-8FAA-2E3D60843461}" dt="2024-05-24T16:40:14.095" v="3352" actId="1076"/>
          <ac:picMkLst>
            <pc:docMk/>
            <pc:sldMk cId="1339490138" sldId="287"/>
            <ac:picMk id="4098" creationId="{9F89897C-4A32-9BDB-5D8B-80E3C99ED438}"/>
          </ac:picMkLst>
        </pc:picChg>
      </pc:sldChg>
      <pc:sldChg chg="add del">
        <pc:chgData name="João Gaspar" userId="7dec15aa-df9c-4e56-83fb-de5e1da84347" providerId="ADAL" clId="{5F683D9B-E759-40D1-8FAA-2E3D60843461}" dt="2024-05-24T14:25:06.186" v="566"/>
        <pc:sldMkLst>
          <pc:docMk/>
          <pc:sldMk cId="1509734720" sldId="287"/>
        </pc:sldMkLst>
      </pc:sldChg>
      <pc:sldChg chg="addSp modSp add del">
        <pc:chgData name="João Gaspar" userId="7dec15aa-df9c-4e56-83fb-de5e1da84347" providerId="ADAL" clId="{5F683D9B-E759-40D1-8FAA-2E3D60843461}" dt="2024-05-24T15:56:55.079" v="2649" actId="47"/>
        <pc:sldMkLst>
          <pc:docMk/>
          <pc:sldMk cId="2339914472" sldId="288"/>
        </pc:sldMkLst>
        <pc:spChg chg="add mod">
          <ac:chgData name="João Gaspar" userId="7dec15aa-df9c-4e56-83fb-de5e1da84347" providerId="ADAL" clId="{5F683D9B-E759-40D1-8FAA-2E3D60843461}" dt="2024-05-24T15:56:14.116" v="2648"/>
          <ac:spMkLst>
            <pc:docMk/>
            <pc:sldMk cId="2339914472" sldId="288"/>
            <ac:spMk id="3" creationId="{69224787-4642-F8D4-9036-320318702C49}"/>
          </ac:spMkLst>
        </pc:spChg>
      </pc:sldChg>
      <pc:sldChg chg="addSp delSp modSp add mod ord">
        <pc:chgData name="João Gaspar" userId="7dec15aa-df9c-4e56-83fb-de5e1da84347" providerId="ADAL" clId="{5F683D9B-E759-40D1-8FAA-2E3D60843461}" dt="2024-05-24T15:56:11.478" v="2647" actId="478"/>
        <pc:sldMkLst>
          <pc:docMk/>
          <pc:sldMk cId="1387571113" sldId="289"/>
        </pc:sldMkLst>
        <pc:spChg chg="add del mod">
          <ac:chgData name="João Gaspar" userId="7dec15aa-df9c-4e56-83fb-de5e1da84347" providerId="ADAL" clId="{5F683D9B-E759-40D1-8FAA-2E3D60843461}" dt="2024-05-24T15:56:11.478" v="2647" actId="478"/>
          <ac:spMkLst>
            <pc:docMk/>
            <pc:sldMk cId="1387571113" sldId="289"/>
            <ac:spMk id="3" creationId="{80E2974C-399A-DB90-B4B0-B94E925CC49D}"/>
          </ac:spMkLst>
        </pc:spChg>
        <pc:spChg chg="mod">
          <ac:chgData name="João Gaspar" userId="7dec15aa-df9c-4e56-83fb-de5e1da84347" providerId="ADAL" clId="{5F683D9B-E759-40D1-8FAA-2E3D60843461}" dt="2024-05-24T15:53:37.969" v="2614" actId="20577"/>
          <ac:spMkLst>
            <pc:docMk/>
            <pc:sldMk cId="1387571113" sldId="289"/>
            <ac:spMk id="15" creationId="{5EE5E829-4A87-BE4D-AA40-C36B52C6C549}"/>
          </ac:spMkLst>
        </pc:spChg>
      </pc:sldChg>
      <pc:sldChg chg="addSp delSp modSp add mod">
        <pc:chgData name="João Gaspar" userId="7dec15aa-df9c-4e56-83fb-de5e1da84347" providerId="ADAL" clId="{5F683D9B-E759-40D1-8FAA-2E3D60843461}" dt="2024-05-27T22:18:33.764" v="4996" actId="20577"/>
        <pc:sldMkLst>
          <pc:docMk/>
          <pc:sldMk cId="1870353056" sldId="290"/>
        </pc:sldMkLst>
        <pc:spChg chg="add mod">
          <ac:chgData name="João Gaspar" userId="7dec15aa-df9c-4e56-83fb-de5e1da84347" providerId="ADAL" clId="{5F683D9B-E759-40D1-8FAA-2E3D60843461}" dt="2024-05-27T22:18:33.764" v="4996" actId="20577"/>
          <ac:spMkLst>
            <pc:docMk/>
            <pc:sldMk cId="1870353056" sldId="290"/>
            <ac:spMk id="3" creationId="{E189CC8C-7B4E-CB67-DF8C-AAF4EFD000B2}"/>
          </ac:spMkLst>
        </pc:spChg>
        <pc:spChg chg="mod">
          <ac:chgData name="João Gaspar" userId="7dec15aa-df9c-4e56-83fb-de5e1da84347" providerId="ADAL" clId="{5F683D9B-E759-40D1-8FAA-2E3D60843461}" dt="2024-05-27T19:23:49.053" v="3835" actId="1076"/>
          <ac:spMkLst>
            <pc:docMk/>
            <pc:sldMk cId="1870353056" sldId="290"/>
            <ac:spMk id="16" creationId="{7BEAC418-ECB8-9F48-BE87-25E2BD3D79F4}"/>
          </ac:spMkLst>
        </pc:spChg>
        <pc:graphicFrameChg chg="add mod">
          <ac:chgData name="João Gaspar" userId="7dec15aa-df9c-4e56-83fb-de5e1da84347" providerId="ADAL" clId="{5F683D9B-E759-40D1-8FAA-2E3D60843461}" dt="2024-05-27T21:43:48.635" v="4404"/>
          <ac:graphicFrameMkLst>
            <pc:docMk/>
            <pc:sldMk cId="1870353056" sldId="290"/>
            <ac:graphicFrameMk id="4" creationId="{27ADD23E-F4DD-0596-D2D6-D78968BC450E}"/>
          </ac:graphicFrameMkLst>
        </pc:graphicFrameChg>
        <pc:picChg chg="add del mod">
          <ac:chgData name="João Gaspar" userId="7dec15aa-df9c-4e56-83fb-de5e1da84347" providerId="ADAL" clId="{5F683D9B-E759-40D1-8FAA-2E3D60843461}" dt="2024-05-27T19:18:10.975" v="3800" actId="478"/>
          <ac:picMkLst>
            <pc:docMk/>
            <pc:sldMk cId="1870353056" sldId="290"/>
            <ac:picMk id="4" creationId="{C8BA4BB4-423C-E99C-44EB-B3AC5AB7BFF8}"/>
          </ac:picMkLst>
        </pc:picChg>
        <pc:picChg chg="add del mod">
          <ac:chgData name="João Gaspar" userId="7dec15aa-df9c-4e56-83fb-de5e1da84347" providerId="ADAL" clId="{5F683D9B-E759-40D1-8FAA-2E3D60843461}" dt="2024-05-27T19:18:19.804" v="3802" actId="478"/>
          <ac:picMkLst>
            <pc:docMk/>
            <pc:sldMk cId="1870353056" sldId="290"/>
            <ac:picMk id="5" creationId="{B296EA94-4337-416E-B08C-EBE7F8D40427}"/>
          </ac:picMkLst>
        </pc:picChg>
        <pc:picChg chg="add del mod">
          <ac:chgData name="João Gaspar" userId="7dec15aa-df9c-4e56-83fb-de5e1da84347" providerId="ADAL" clId="{5F683D9B-E759-40D1-8FAA-2E3D60843461}" dt="2024-05-27T19:18:29.648" v="3805" actId="478"/>
          <ac:picMkLst>
            <pc:docMk/>
            <pc:sldMk cId="1870353056" sldId="290"/>
            <ac:picMk id="8" creationId="{EDCF1FF1-F93C-0AA1-CBDE-3224C63E1C78}"/>
          </ac:picMkLst>
        </pc:picChg>
        <pc:picChg chg="add del mod">
          <ac:chgData name="João Gaspar" userId="7dec15aa-df9c-4e56-83fb-de5e1da84347" providerId="ADAL" clId="{5F683D9B-E759-40D1-8FAA-2E3D60843461}" dt="2024-05-27T19:19:27.296" v="3818" actId="478"/>
          <ac:picMkLst>
            <pc:docMk/>
            <pc:sldMk cId="1870353056" sldId="290"/>
            <ac:picMk id="10" creationId="{140E2D00-7167-F80C-DA53-BB0BC512ECA3}"/>
          </ac:picMkLst>
        </pc:picChg>
        <pc:picChg chg="add mod">
          <ac:chgData name="João Gaspar" userId="7dec15aa-df9c-4e56-83fb-de5e1da84347" providerId="ADAL" clId="{5F683D9B-E759-40D1-8FAA-2E3D60843461}" dt="2024-05-27T19:24:28.936" v="3848" actId="1076"/>
          <ac:picMkLst>
            <pc:docMk/>
            <pc:sldMk cId="1870353056" sldId="290"/>
            <ac:picMk id="11" creationId="{0DF84B2F-C141-3512-D673-48C5DF8BEB87}"/>
          </ac:picMkLst>
        </pc:picChg>
        <pc:picChg chg="add mod">
          <ac:chgData name="João Gaspar" userId="7dec15aa-df9c-4e56-83fb-de5e1da84347" providerId="ADAL" clId="{5F683D9B-E759-40D1-8FAA-2E3D60843461}" dt="2024-05-27T19:24:23.445" v="3845" actId="14100"/>
          <ac:picMkLst>
            <pc:docMk/>
            <pc:sldMk cId="1870353056" sldId="290"/>
            <ac:picMk id="13" creationId="{96873FA1-41DC-E3FD-406E-23849B12CE0B}"/>
          </ac:picMkLst>
        </pc:picChg>
        <pc:picChg chg="add mod">
          <ac:chgData name="João Gaspar" userId="7dec15aa-df9c-4e56-83fb-de5e1da84347" providerId="ADAL" clId="{5F683D9B-E759-40D1-8FAA-2E3D60843461}" dt="2024-05-27T19:24:26.871" v="3847" actId="1076"/>
          <ac:picMkLst>
            <pc:docMk/>
            <pc:sldMk cId="1870353056" sldId="290"/>
            <ac:picMk id="14" creationId="{4440AC2D-6C61-6D97-F4E1-0C47611CC7C9}"/>
          </ac:picMkLst>
        </pc:picChg>
        <pc:picChg chg="add del mod">
          <ac:chgData name="João Gaspar" userId="7dec15aa-df9c-4e56-83fb-de5e1da84347" providerId="ADAL" clId="{5F683D9B-E759-40D1-8FAA-2E3D60843461}" dt="2024-05-27T19:23:26.968" v="3827" actId="478"/>
          <ac:picMkLst>
            <pc:docMk/>
            <pc:sldMk cId="1870353056" sldId="290"/>
            <ac:picMk id="1026" creationId="{F8A4DD59-22F1-701F-D652-7BF20F47D992}"/>
          </ac:picMkLst>
        </pc:picChg>
        <pc:picChg chg="add del mod">
          <ac:chgData name="João Gaspar" userId="7dec15aa-df9c-4e56-83fb-de5e1da84347" providerId="ADAL" clId="{5F683D9B-E759-40D1-8FAA-2E3D60843461}" dt="2024-05-27T19:23:23.446" v="3825" actId="478"/>
          <ac:picMkLst>
            <pc:docMk/>
            <pc:sldMk cId="1870353056" sldId="290"/>
            <ac:picMk id="1028" creationId="{616D1399-BAA7-648D-4514-16A248F0750D}"/>
          </ac:picMkLst>
        </pc:picChg>
        <pc:picChg chg="add del mod">
          <ac:chgData name="João Gaspar" userId="7dec15aa-df9c-4e56-83fb-de5e1da84347" providerId="ADAL" clId="{5F683D9B-E759-40D1-8FAA-2E3D60843461}" dt="2024-05-27T19:23:27.389" v="3828" actId="478"/>
          <ac:picMkLst>
            <pc:docMk/>
            <pc:sldMk cId="1870353056" sldId="290"/>
            <ac:picMk id="1030" creationId="{7A162901-30EE-2BA8-46BE-A4D871F43D3C}"/>
          </ac:picMkLst>
        </pc:picChg>
        <pc:picChg chg="add del">
          <ac:chgData name="João Gaspar" userId="7dec15aa-df9c-4e56-83fb-de5e1da84347" providerId="ADAL" clId="{5F683D9B-E759-40D1-8FAA-2E3D60843461}" dt="2024-05-24T16:36:26.290" v="3342" actId="478"/>
          <ac:picMkLst>
            <pc:docMk/>
            <pc:sldMk cId="1870353056" sldId="290"/>
            <ac:picMk id="6146" creationId="{9C6D7C31-DB64-9826-9DEB-C91EDD66D2C3}"/>
          </ac:picMkLst>
        </pc:picChg>
      </pc:sldChg>
      <pc:sldChg chg="addSp delSp modSp mod">
        <pc:chgData name="João Gaspar" userId="7dec15aa-df9c-4e56-83fb-de5e1da84347" providerId="ADAL" clId="{5F683D9B-E759-40D1-8FAA-2E3D60843461}" dt="2024-05-27T21:52:13.015" v="4924"/>
        <pc:sldMkLst>
          <pc:docMk/>
          <pc:sldMk cId="611634726" sldId="292"/>
        </pc:sldMkLst>
        <pc:spChg chg="del mod">
          <ac:chgData name="João Gaspar" userId="7dec15aa-df9c-4e56-83fb-de5e1da84347" providerId="ADAL" clId="{5F683D9B-E759-40D1-8FAA-2E3D60843461}" dt="2024-05-27T21:41:53.494" v="4322" actId="478"/>
          <ac:spMkLst>
            <pc:docMk/>
            <pc:sldMk cId="611634726" sldId="292"/>
            <ac:spMk id="3" creationId="{E189CC8C-7B4E-CB67-DF8C-AAF4EFD000B2}"/>
          </ac:spMkLst>
        </pc:spChg>
        <pc:graphicFrameChg chg="add del mod modGraphic">
          <ac:chgData name="João Gaspar" userId="7dec15aa-df9c-4e56-83fb-de5e1da84347" providerId="ADAL" clId="{5F683D9B-E759-40D1-8FAA-2E3D60843461}" dt="2024-05-27T21:40:36.374" v="4315" actId="478"/>
          <ac:graphicFrameMkLst>
            <pc:docMk/>
            <pc:sldMk cId="611634726" sldId="292"/>
            <ac:graphicFrameMk id="4" creationId="{9E079711-9E85-7D4F-371A-7FBA35489C01}"/>
          </ac:graphicFrameMkLst>
        </pc:graphicFrameChg>
        <pc:graphicFrameChg chg="add mod modGraphic">
          <ac:chgData name="João Gaspar" userId="7dec15aa-df9c-4e56-83fb-de5e1da84347" providerId="ADAL" clId="{5F683D9B-E759-40D1-8FAA-2E3D60843461}" dt="2024-05-27T21:52:13.015" v="4924"/>
          <ac:graphicFrameMkLst>
            <pc:docMk/>
            <pc:sldMk cId="611634726" sldId="292"/>
            <ac:graphicFrameMk id="5" creationId="{13C2381D-9B8E-0E6A-BFF4-FD0FA05C053C}"/>
          </ac:graphicFrameMkLst>
        </pc:graphicFrameChg>
      </pc:sldChg>
      <pc:sldChg chg="addSp delSp modSp mod">
        <pc:chgData name="João Gaspar" userId="7dec15aa-df9c-4e56-83fb-de5e1da84347" providerId="ADAL" clId="{5F683D9B-E759-40D1-8FAA-2E3D60843461}" dt="2024-05-27T21:59:17.831" v="4938" actId="20577"/>
        <pc:sldMkLst>
          <pc:docMk/>
          <pc:sldMk cId="3180007256" sldId="293"/>
        </pc:sldMkLst>
        <pc:spChg chg="del mod">
          <ac:chgData name="João Gaspar" userId="7dec15aa-df9c-4e56-83fb-de5e1da84347" providerId="ADAL" clId="{5F683D9B-E759-40D1-8FAA-2E3D60843461}" dt="2024-05-26T22:31:55.964" v="3444" actId="478"/>
          <ac:spMkLst>
            <pc:docMk/>
            <pc:sldMk cId="3180007256" sldId="293"/>
            <ac:spMk id="3" creationId="{E189CC8C-7B4E-CB67-DF8C-AAF4EFD000B2}"/>
          </ac:spMkLst>
        </pc:spChg>
        <pc:spChg chg="add mod ord">
          <ac:chgData name="João Gaspar" userId="7dec15aa-df9c-4e56-83fb-de5e1da84347" providerId="ADAL" clId="{5F683D9B-E759-40D1-8FAA-2E3D60843461}" dt="2024-05-27T21:59:17.831" v="4938" actId="20577"/>
          <ac:spMkLst>
            <pc:docMk/>
            <pc:sldMk cId="3180007256" sldId="293"/>
            <ac:spMk id="4" creationId="{6A7F24D8-70D4-F537-0D4F-50783B09FBF6}"/>
          </ac:spMkLst>
        </pc:spChg>
      </pc:sldChg>
      <pc:sldChg chg="modSp mod">
        <pc:chgData name="João Gaspar" userId="7dec15aa-df9c-4e56-83fb-de5e1da84347" providerId="ADAL" clId="{5F683D9B-E759-40D1-8FAA-2E3D60843461}" dt="2024-05-27T22:19:31.752" v="4997" actId="14100"/>
        <pc:sldMkLst>
          <pc:docMk/>
          <pc:sldMk cId="3013242544" sldId="294"/>
        </pc:sldMkLst>
        <pc:spChg chg="mod">
          <ac:chgData name="João Gaspar" userId="7dec15aa-df9c-4e56-83fb-de5e1da84347" providerId="ADAL" clId="{5F683D9B-E759-40D1-8FAA-2E3D60843461}" dt="2024-05-27T22:19:31.752" v="4997" actId="14100"/>
          <ac:spMkLst>
            <pc:docMk/>
            <pc:sldMk cId="3013242544" sldId="294"/>
            <ac:spMk id="3" creationId="{E189CC8C-7B4E-CB67-DF8C-AAF4EFD000B2}"/>
          </ac:spMkLst>
        </pc:spChg>
      </pc:sldChg>
      <pc:sldChg chg="addSp delSp modSp add mod ord">
        <pc:chgData name="João Gaspar" userId="7dec15aa-df9c-4e56-83fb-de5e1da84347" providerId="ADAL" clId="{5F683D9B-E759-40D1-8FAA-2E3D60843461}" dt="2024-05-27T21:50:30.450" v="4915" actId="20577"/>
        <pc:sldMkLst>
          <pc:docMk/>
          <pc:sldMk cId="406245816" sldId="295"/>
        </pc:sldMkLst>
        <pc:spChg chg="add mod">
          <ac:chgData name="João Gaspar" userId="7dec15aa-df9c-4e56-83fb-de5e1da84347" providerId="ADAL" clId="{5F683D9B-E759-40D1-8FAA-2E3D60843461}" dt="2024-05-27T21:50:30.450" v="4915" actId="20577"/>
          <ac:spMkLst>
            <pc:docMk/>
            <pc:sldMk cId="406245816" sldId="295"/>
            <ac:spMk id="3" creationId="{D2AC1220-DCED-19F8-A376-9B4C660C9A0C}"/>
          </ac:spMkLst>
        </pc:spChg>
        <pc:graphicFrameChg chg="del">
          <ac:chgData name="João Gaspar" userId="7dec15aa-df9c-4e56-83fb-de5e1da84347" providerId="ADAL" clId="{5F683D9B-E759-40D1-8FAA-2E3D60843461}" dt="2024-05-27T21:43:58.476" v="4408" actId="478"/>
          <ac:graphicFrameMkLst>
            <pc:docMk/>
            <pc:sldMk cId="406245816" sldId="295"/>
            <ac:graphicFrameMk id="5" creationId="{13C2381D-9B8E-0E6A-BFF4-FD0FA05C053C}"/>
          </ac:graphicFrameMkLst>
        </pc:graphicFrameChg>
      </pc:sldChg>
      <pc:sldChg chg="addSp delSp modSp add mod">
        <pc:chgData name="João Gaspar" userId="7dec15aa-df9c-4e56-83fb-de5e1da84347" providerId="ADAL" clId="{5F683D9B-E759-40D1-8FAA-2E3D60843461}" dt="2024-05-27T22:22:50.251" v="5028" actId="12789"/>
        <pc:sldMkLst>
          <pc:docMk/>
          <pc:sldMk cId="1344658752" sldId="296"/>
        </pc:sldMkLst>
        <pc:spChg chg="add mod">
          <ac:chgData name="João Gaspar" userId="7dec15aa-df9c-4e56-83fb-de5e1da84347" providerId="ADAL" clId="{5F683D9B-E759-40D1-8FAA-2E3D60843461}" dt="2024-05-27T22:22:50.251" v="5028" actId="12789"/>
          <ac:spMkLst>
            <pc:docMk/>
            <pc:sldMk cId="1344658752" sldId="296"/>
            <ac:spMk id="3" creationId="{7E83DC7D-3A76-0CD4-1E81-4A53623F1BD4}"/>
          </ac:spMkLst>
        </pc:spChg>
        <pc:spChg chg="del">
          <ac:chgData name="João Gaspar" userId="7dec15aa-df9c-4e56-83fb-de5e1da84347" providerId="ADAL" clId="{5F683D9B-E759-40D1-8FAA-2E3D60843461}" dt="2024-05-27T22:22:22.853" v="4999" actId="478"/>
          <ac:spMkLst>
            <pc:docMk/>
            <pc:sldMk cId="1344658752" sldId="296"/>
            <ac:spMk id="4" creationId="{6A7F24D8-70D4-F537-0D4F-50783B09FBF6}"/>
          </ac:spMkLst>
        </pc:spChg>
        <pc:spChg chg="del mod">
          <ac:chgData name="João Gaspar" userId="7dec15aa-df9c-4e56-83fb-de5e1da84347" providerId="ADAL" clId="{5F683D9B-E759-40D1-8FAA-2E3D60843461}" dt="2024-05-27T22:22:27.439" v="5002" actId="478"/>
          <ac:spMkLst>
            <pc:docMk/>
            <pc:sldMk cId="1344658752" sldId="296"/>
            <ac:spMk id="15" creationId="{5EE5E829-4A87-BE4D-AA40-C36B52C6C549}"/>
          </ac:spMkLst>
        </pc:spChg>
        <pc:spChg chg="del">
          <ac:chgData name="João Gaspar" userId="7dec15aa-df9c-4e56-83fb-de5e1da84347" providerId="ADAL" clId="{5F683D9B-E759-40D1-8FAA-2E3D60843461}" dt="2024-05-27T22:22:24.078" v="5000" actId="478"/>
          <ac:spMkLst>
            <pc:docMk/>
            <pc:sldMk cId="1344658752" sldId="296"/>
            <ac:spMk id="16" creationId="{7BEAC418-ECB8-9F48-BE87-25E2BD3D79F4}"/>
          </ac:spMkLst>
        </pc:spChg>
      </pc:sldChg>
      <pc:sldChg chg="new del">
        <pc:chgData name="João Gaspar" userId="7dec15aa-df9c-4e56-83fb-de5e1da84347" providerId="ADAL" clId="{5F683D9B-E759-40D1-8FAA-2E3D60843461}" dt="2024-05-27T22:22:51.840" v="5029" actId="47"/>
        <pc:sldMkLst>
          <pc:docMk/>
          <pc:sldMk cId="3734677356" sldId="297"/>
        </pc:sldMkLst>
      </pc:sldChg>
    </pc:docChg>
  </pc:docChgLst>
  <pc:docChgLst>
    <pc:chgData name="Utilizador Convidado" userId="S::urn:spo:anon#bf1a652e0a817477a1b8d47ede498e2d979f8af816f3348b494fed9e993b4066::" providerId="AD" clId="Web-{207CC7BC-9CD9-70AE-64FE-D9985663CD0B}"/>
    <pc:docChg chg="addSld modSld">
      <pc:chgData name="Utilizador Convidado" userId="S::urn:spo:anon#bf1a652e0a817477a1b8d47ede498e2d979f8af816f3348b494fed9e993b4066::" providerId="AD" clId="Web-{207CC7BC-9CD9-70AE-64FE-D9985663CD0B}" dt="2024-05-21T11:56:33.768" v="34"/>
      <pc:docMkLst>
        <pc:docMk/>
      </pc:docMkLst>
      <pc:sldChg chg="modSp add replId">
        <pc:chgData name="Utilizador Convidado" userId="S::urn:spo:anon#bf1a652e0a817477a1b8d47ede498e2d979f8af816f3348b494fed9e993b4066::" providerId="AD" clId="Web-{207CC7BC-9CD9-70AE-64FE-D9985663CD0B}" dt="2024-05-21T11:55:47.688" v="28" actId="20577"/>
        <pc:sldMkLst>
          <pc:docMk/>
          <pc:sldMk cId="1581467885" sldId="279"/>
        </pc:sldMkLst>
        <pc:spChg chg="mod">
          <ac:chgData name="Utilizador Convidado" userId="S::urn:spo:anon#bf1a652e0a817477a1b8d47ede498e2d979f8af816f3348b494fed9e993b4066::" providerId="AD" clId="Web-{207CC7BC-9CD9-70AE-64FE-D9985663CD0B}" dt="2024-05-21T11:55:47.688" v="28" actId="20577"/>
          <ac:spMkLst>
            <pc:docMk/>
            <pc:sldMk cId="1581467885" sldId="279"/>
            <ac:spMk id="15" creationId="{5EE5E829-4A87-BE4D-AA40-C36B52C6C549}"/>
          </ac:spMkLst>
        </pc:spChg>
      </pc:sldChg>
      <pc:sldChg chg="modSp add replId">
        <pc:chgData name="Utilizador Convidado" userId="S::urn:spo:anon#bf1a652e0a817477a1b8d47ede498e2d979f8af816f3348b494fed9e993b4066::" providerId="AD" clId="Web-{207CC7BC-9CD9-70AE-64FE-D9985663CD0B}" dt="2024-05-21T11:56:15.283" v="33" actId="20577"/>
        <pc:sldMkLst>
          <pc:docMk/>
          <pc:sldMk cId="1741720213" sldId="280"/>
        </pc:sldMkLst>
        <pc:spChg chg="mod">
          <ac:chgData name="Utilizador Convidado" userId="S::urn:spo:anon#bf1a652e0a817477a1b8d47ede498e2d979f8af816f3348b494fed9e993b4066::" providerId="AD" clId="Web-{207CC7BC-9CD9-70AE-64FE-D9985663CD0B}" dt="2024-05-21T11:56:15.283" v="33" actId="20577"/>
          <ac:spMkLst>
            <pc:docMk/>
            <pc:sldMk cId="1741720213" sldId="280"/>
            <ac:spMk id="15" creationId="{5EE5E829-4A87-BE4D-AA40-C36B52C6C549}"/>
          </ac:spMkLst>
        </pc:spChg>
      </pc:sldChg>
      <pc:sldChg chg="modSp new">
        <pc:chgData name="Utilizador Convidado" userId="S::urn:spo:anon#bf1a652e0a817477a1b8d47ede498e2d979f8af816f3348b494fed9e993b4066::" providerId="AD" clId="Web-{207CC7BC-9CD9-70AE-64FE-D9985663CD0B}" dt="2024-05-21T11:54:49.967" v="15" actId="20577"/>
        <pc:sldMkLst>
          <pc:docMk/>
          <pc:sldMk cId="3938076399" sldId="280"/>
        </pc:sldMkLst>
        <pc:spChg chg="mod">
          <ac:chgData name="Utilizador Convidado" userId="S::urn:spo:anon#bf1a652e0a817477a1b8d47ede498e2d979f8af816f3348b494fed9e993b4066::" providerId="AD" clId="Web-{207CC7BC-9CD9-70AE-64FE-D9985663CD0B}" dt="2024-05-21T11:54:49.967" v="15" actId="20577"/>
          <ac:spMkLst>
            <pc:docMk/>
            <pc:sldMk cId="3938076399" sldId="280"/>
            <ac:spMk id="2" creationId="{01E9B2AB-E41E-BE28-4A1B-0ED61D4F7F39}"/>
          </ac:spMkLst>
        </pc:spChg>
      </pc:sldChg>
      <pc:sldChg chg="add replId">
        <pc:chgData name="Utilizador Convidado" userId="S::urn:spo:anon#bf1a652e0a817477a1b8d47ede498e2d979f8af816f3348b494fed9e993b4066::" providerId="AD" clId="Web-{207CC7BC-9CD9-70AE-64FE-D9985663CD0B}" dt="2024-05-21T11:56:33.768" v="34"/>
        <pc:sldMkLst>
          <pc:docMk/>
          <pc:sldMk cId="4015793439" sldId="282"/>
        </pc:sldMkLst>
      </pc:sldChg>
    </pc:docChg>
  </pc:docChgLst>
  <pc:docChgLst>
    <pc:chgData name="João Gaspar" userId="S::j.gaspar@ua.pt::7dec15aa-df9c-4e56-83fb-de5e1da84347" providerId="AD" clId="Web-{7EE0A35B-F0C5-DCCF-4E50-C9264366D8B8}"/>
    <pc:docChg chg="modSld">
      <pc:chgData name="João Gaspar" userId="S::j.gaspar@ua.pt::7dec15aa-df9c-4e56-83fb-de5e1da84347" providerId="AD" clId="Web-{7EE0A35B-F0C5-DCCF-4E50-C9264366D8B8}" dt="2024-05-27T19:08:05.457" v="2" actId="14100"/>
      <pc:docMkLst>
        <pc:docMk/>
      </pc:docMkLst>
      <pc:sldChg chg="modSp">
        <pc:chgData name="João Gaspar" userId="S::j.gaspar@ua.pt::7dec15aa-df9c-4e56-83fb-de5e1da84347" providerId="AD" clId="Web-{7EE0A35B-F0C5-DCCF-4E50-C9264366D8B8}" dt="2024-05-27T19:08:05.457" v="2" actId="14100"/>
        <pc:sldMkLst>
          <pc:docMk/>
          <pc:sldMk cId="1870353056" sldId="290"/>
        </pc:sldMkLst>
        <pc:picChg chg="mod">
          <ac:chgData name="João Gaspar" userId="S::j.gaspar@ua.pt::7dec15aa-df9c-4e56-83fb-de5e1da84347" providerId="AD" clId="Web-{7EE0A35B-F0C5-DCCF-4E50-C9264366D8B8}" dt="2024-05-27T19:08:05.457" v="2" actId="14100"/>
          <ac:picMkLst>
            <pc:docMk/>
            <pc:sldMk cId="1870353056" sldId="290"/>
            <ac:picMk id="1026" creationId="{F8A4DD59-22F1-701F-D652-7BF20F47D992}"/>
          </ac:picMkLst>
        </pc:picChg>
      </pc:sldChg>
    </pc:docChg>
  </pc:docChgLst>
  <pc:docChgLst>
    <pc:chgData name="Utilizador Convidado" userId="S::urn:spo:anon#9570ae85c26baec3378d8cda513bc6363195f793b7d9cc6c683efd0da11b47b3::" providerId="AD" clId="Web-{93018C5B-65DC-63DF-7976-03B0C7A72254}"/>
    <pc:docChg chg="modSld">
      <pc:chgData name="Utilizador Convidado" userId="S::urn:spo:anon#9570ae85c26baec3378d8cda513bc6363195f793b7d9cc6c683efd0da11b47b3::" providerId="AD" clId="Web-{93018C5B-65DC-63DF-7976-03B0C7A72254}" dt="2024-05-27T21:44:38.624" v="18"/>
      <pc:docMkLst>
        <pc:docMk/>
      </pc:docMkLst>
      <pc:sldChg chg="modSp">
        <pc:chgData name="Utilizador Convidado" userId="S::urn:spo:anon#9570ae85c26baec3378d8cda513bc6363195f793b7d9cc6c683efd0da11b47b3::" providerId="AD" clId="Web-{93018C5B-65DC-63DF-7976-03B0C7A72254}" dt="2024-05-27T21:44:38.624" v="18"/>
        <pc:sldMkLst>
          <pc:docMk/>
          <pc:sldMk cId="611634726" sldId="292"/>
        </pc:sldMkLst>
        <pc:graphicFrameChg chg="mod modGraphic">
          <ac:chgData name="Utilizador Convidado" userId="S::urn:spo:anon#9570ae85c26baec3378d8cda513bc6363195f793b7d9cc6c683efd0da11b47b3::" providerId="AD" clId="Web-{93018C5B-65DC-63DF-7976-03B0C7A72254}" dt="2024-05-27T21:44:38.624" v="18"/>
          <ac:graphicFrameMkLst>
            <pc:docMk/>
            <pc:sldMk cId="611634726" sldId="292"/>
            <ac:graphicFrameMk id="5" creationId="{13C2381D-9B8E-0E6A-BFF4-FD0FA05C053C}"/>
          </ac:graphicFrameMkLst>
        </pc:graphicFrameChg>
      </pc:sldChg>
    </pc:docChg>
  </pc:docChgLst>
  <pc:docChgLst>
    <pc:chgData name="João Gaspar" userId="7dec15aa-df9c-4e56-83fb-de5e1da84347" providerId="ADAL" clId="{8683EB0B-5D85-4679-B2E0-1008C1A9BA28}"/>
    <pc:docChg chg="modSld">
      <pc:chgData name="João Gaspar" userId="7dec15aa-df9c-4e56-83fb-de5e1da84347" providerId="ADAL" clId="{8683EB0B-5D85-4679-B2E0-1008C1A9BA28}" dt="2024-04-02T10:53:50.484" v="7" actId="20577"/>
      <pc:docMkLst>
        <pc:docMk/>
      </pc:docMkLst>
      <pc:sldChg chg="modSp mod">
        <pc:chgData name="João Gaspar" userId="7dec15aa-df9c-4e56-83fb-de5e1da84347" providerId="ADAL" clId="{8683EB0B-5D85-4679-B2E0-1008C1A9BA28}" dt="2024-04-02T10:53:50.484" v="7" actId="20577"/>
        <pc:sldMkLst>
          <pc:docMk/>
          <pc:sldMk cId="2304378710" sldId="271"/>
        </pc:sldMkLst>
        <pc:spChg chg="mod">
          <ac:chgData name="João Gaspar" userId="7dec15aa-df9c-4e56-83fb-de5e1da84347" providerId="ADAL" clId="{8683EB0B-5D85-4679-B2E0-1008C1A9BA28}" dt="2024-04-02T10:53:50.484" v="7" actId="20577"/>
          <ac:spMkLst>
            <pc:docMk/>
            <pc:sldMk cId="2304378710" sldId="271"/>
            <ac:spMk id="4" creationId="{9CCFA70C-27CC-77FD-B27D-4CFC6BD6ECE3}"/>
          </ac:spMkLst>
        </pc:spChg>
      </pc:sldChg>
    </pc:docChg>
  </pc:docChgLst>
  <pc:docChgLst>
    <pc:chgData name="João Gaspar" userId="S::j.gaspar@ua.pt::7dec15aa-df9c-4e56-83fb-de5e1da84347" providerId="AD" clId="Web-{596B69AE-AED4-86E4-D8C3-B6F216753957}"/>
    <pc:docChg chg="modSld">
      <pc:chgData name="João Gaspar" userId="S::j.gaspar@ua.pt::7dec15aa-df9c-4e56-83fb-de5e1da84347" providerId="AD" clId="Web-{596B69AE-AED4-86E4-D8C3-B6F216753957}" dt="2024-05-27T10:56:40.209" v="7" actId="20577"/>
      <pc:docMkLst>
        <pc:docMk/>
      </pc:docMkLst>
      <pc:sldChg chg="modSp">
        <pc:chgData name="João Gaspar" userId="S::j.gaspar@ua.pt::7dec15aa-df9c-4e56-83fb-de5e1da84347" providerId="AD" clId="Web-{596B69AE-AED4-86E4-D8C3-B6F216753957}" dt="2024-05-27T10:56:40.209" v="7" actId="20577"/>
        <pc:sldMkLst>
          <pc:docMk/>
          <pc:sldMk cId="3180007256" sldId="293"/>
        </pc:sldMkLst>
        <pc:spChg chg="mod">
          <ac:chgData name="João Gaspar" userId="S::j.gaspar@ua.pt::7dec15aa-df9c-4e56-83fb-de5e1da84347" providerId="AD" clId="Web-{596B69AE-AED4-86E4-D8C3-B6F216753957}" dt="2024-05-27T10:56:40.209" v="7" actId="20577"/>
          <ac:spMkLst>
            <pc:docMk/>
            <pc:sldMk cId="3180007256" sldId="293"/>
            <ac:spMk id="4" creationId="{6A7F24D8-70D4-F537-0D4F-50783B09FBF6}"/>
          </ac:spMkLst>
        </pc:spChg>
      </pc:sldChg>
    </pc:docChg>
  </pc:docChgLst>
  <pc:docChgLst>
    <pc:chgData name="Guest User" userId="S::urn:spo:anon#9570ae85c26baec3378d8cda513bc6363195f793b7d9cc6c683efd0da11b47b3::" providerId="AD" clId="Web-{C45BA4C6-B5D7-4D07-B874-3869422EBE7D}"/>
    <pc:docChg chg="modSld">
      <pc:chgData name="Guest User" userId="S::urn:spo:anon#9570ae85c26baec3378d8cda513bc6363195f793b7d9cc6c683efd0da11b47b3::" providerId="AD" clId="Web-{C45BA4C6-B5D7-4D07-B874-3869422EBE7D}" dt="2024-05-27T19:07:05.805" v="11" actId="20577"/>
      <pc:docMkLst>
        <pc:docMk/>
      </pc:docMkLst>
      <pc:sldChg chg="modSp">
        <pc:chgData name="Guest User" userId="S::urn:spo:anon#9570ae85c26baec3378d8cda513bc6363195f793b7d9cc6c683efd0da11b47b3::" providerId="AD" clId="Web-{C45BA4C6-B5D7-4D07-B874-3869422EBE7D}" dt="2024-05-27T19:07:05.805" v="11" actId="20577"/>
        <pc:sldMkLst>
          <pc:docMk/>
          <pc:sldMk cId="3180007256" sldId="293"/>
        </pc:sldMkLst>
        <pc:spChg chg="mod">
          <ac:chgData name="Guest User" userId="S::urn:spo:anon#9570ae85c26baec3378d8cda513bc6363195f793b7d9cc6c683efd0da11b47b3::" providerId="AD" clId="Web-{C45BA4C6-B5D7-4D07-B874-3869422EBE7D}" dt="2024-05-27T19:07:05.805" v="11" actId="20577"/>
          <ac:spMkLst>
            <pc:docMk/>
            <pc:sldMk cId="3180007256" sldId="293"/>
            <ac:spMk id="4" creationId="{6A7F24D8-70D4-F537-0D4F-50783B09FBF6}"/>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Marcador de Posição d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3DA46A2-BC63-4D1D-B0DA-8CA0EA4F924B}" type="datetimeFigureOut">
              <a:rPr lang="en-US" smtClean="0"/>
              <a:t>5/27/2024</a:t>
            </a:fld>
            <a:endParaRPr lang="en-US"/>
          </a:p>
        </p:txBody>
      </p:sp>
      <p:sp>
        <p:nvSpPr>
          <p:cNvPr id="4" name="Marcador de Posição da Imagem do Diapositivo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Posição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6" name="Marcador de Posição do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Marcador de Posição do Número do Diapositivo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FD617E-DE40-48B9-BAA5-A0AE271AA7B5}" type="slidenum">
              <a:rPr lang="en-US" smtClean="0"/>
              <a:t>‹nº›</a:t>
            </a:fld>
            <a:endParaRPr lang="en-US"/>
          </a:p>
        </p:txBody>
      </p:sp>
    </p:spTree>
    <p:extLst>
      <p:ext uri="{BB962C8B-B14F-4D97-AF65-F5344CB8AC3E}">
        <p14:creationId xmlns:p14="http://schemas.microsoft.com/office/powerpoint/2010/main" val="1528257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E6B3C-A914-4740-93A8-92824745317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E1D229B-E9FF-4740-BB85-5B0437D67B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C6945EB-5A94-D14F-95F6-47E659158C3C}"/>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B1379790-0735-8448-8CCF-965D1DC188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55551-A1C7-F744-8281-A8AA05A57DF3}"/>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1687972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5EBE8-8AB0-0B47-9A65-DCAD1EB06A6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BD09A5B-C43A-6049-80DF-901F88A4959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EE5B7AB-EDD2-FE4C-8CE3-206AEEC46547}"/>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361AF18C-0BDD-8B44-A5EF-E7E77C5FD7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3DD4F1-6430-CC4E-8E78-3227D49A9AF0}"/>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239470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9FE671-2FC3-7740-B8F4-97B66E739ED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2CB747D-8A9B-464C-9B00-74916980A43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3B58C26-CB1D-6C4C-A820-D862A1191A1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D54DAF0F-3359-0546-8C39-EC5A1BF5C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212D67-9F92-694C-8003-8627E96E2A67}"/>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1926156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0BBB8-C641-1B4C-9DA6-B14138F2AC9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AB4F0A6-F8CB-FF47-AC4F-9D45A14A593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EB7AB7D-22F5-6D48-AB6E-C40B0CF3CB35}"/>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795AE9E7-7233-8D4B-96F9-96045E7AB1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AE6AC3-72DB-E543-9C0E-059D655A5674}"/>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507584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8EBA1-FDCC-2E41-B801-9149E54F622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9EA2DA-172C-5B4C-96AC-0BB0FC2470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1D8AC1E-D071-3243-85D2-7F91BD7626FD}"/>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5" name="Footer Placeholder 4">
            <a:extLst>
              <a:ext uri="{FF2B5EF4-FFF2-40B4-BE49-F238E27FC236}">
                <a16:creationId xmlns:a16="http://schemas.microsoft.com/office/drawing/2014/main" id="{39388329-F8BF-AF43-B4D8-7E902E145E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E0772C-8908-F04F-A4C1-42362CE16FE0}"/>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991614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E1A0-7551-8E48-A118-D8B7AD9B126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B3F956C-614D-824B-A5ED-E265B7A12D2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FA7A332-E903-A649-A6F3-5C95EB6FBFB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DDB7FAF-C088-1D46-A223-1E2C0CCE8573}"/>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6" name="Footer Placeholder 5">
            <a:extLst>
              <a:ext uri="{FF2B5EF4-FFF2-40B4-BE49-F238E27FC236}">
                <a16:creationId xmlns:a16="http://schemas.microsoft.com/office/drawing/2014/main" id="{D4E62F85-229C-2440-8155-1E40F88EC3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2EF626-B523-3C47-BE5A-7AA05968C9E7}"/>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443120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4E70F-988B-4C4C-BCEB-533C763B8EF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62BF99F-C7D6-2A48-80D0-5E00CFCCFD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3A9A6E8-3EB1-E644-8EE7-441D53AD71D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7E85C3E-E421-F44B-B16C-F7D3A61139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2470BD4-D4D2-3D4D-900F-04F7AA50FB3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94223E2-67AE-FA4E-AD4E-9604A4183DA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8" name="Footer Placeholder 7">
            <a:extLst>
              <a:ext uri="{FF2B5EF4-FFF2-40B4-BE49-F238E27FC236}">
                <a16:creationId xmlns:a16="http://schemas.microsoft.com/office/drawing/2014/main" id="{34CF10A2-B379-744E-93B0-96EB8C50C5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20A762-E154-FE4F-BFE2-B7A83CE63D52}"/>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3685398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355AC-2DBD-EE4A-8DDC-10FF7390CC29}"/>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F971502-51B8-8C43-9297-8812400392F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4" name="Footer Placeholder 3">
            <a:extLst>
              <a:ext uri="{FF2B5EF4-FFF2-40B4-BE49-F238E27FC236}">
                <a16:creationId xmlns:a16="http://schemas.microsoft.com/office/drawing/2014/main" id="{59742851-72B4-AD4A-80E7-FDA9B2AAEA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33021D-F762-F548-91CC-6D272B70627D}"/>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568782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1FFC5F-BCE7-7147-B4E2-0B0A45E42380}"/>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3" name="Footer Placeholder 2">
            <a:extLst>
              <a:ext uri="{FF2B5EF4-FFF2-40B4-BE49-F238E27FC236}">
                <a16:creationId xmlns:a16="http://schemas.microsoft.com/office/drawing/2014/main" id="{BA5D1FC8-70F7-034E-AC09-AEA5073C21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37CF15-91C9-8B40-8AD2-4FB288C0B9C8}"/>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3044855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3F455-E4AF-8343-B974-1839D1696C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DEAB3B4-A4C2-8F49-B360-74086E4F57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753048B-5A4C-CE44-AB85-6B5DDA8830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A1B4F9F-619A-5945-8A9C-5F9988A48532}"/>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6" name="Footer Placeholder 5">
            <a:extLst>
              <a:ext uri="{FF2B5EF4-FFF2-40B4-BE49-F238E27FC236}">
                <a16:creationId xmlns:a16="http://schemas.microsoft.com/office/drawing/2014/main" id="{C288D0F5-83F8-D241-9764-BB1F34E245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B4A89A-5798-3F4F-B7D2-8B1E7E9ED5F1}"/>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145367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EA34E-DCEC-9147-97AD-D9C96B4ABAB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C76E3F8-F3A3-9F45-92BF-48243BB7CA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9222981-3BB1-4648-A915-701B552FB1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00FCF8-BCF7-624D-90CF-881D38186DF4}"/>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5/27/2024</a:t>
            </a:fld>
            <a:endParaRPr lang="en-US"/>
          </a:p>
        </p:txBody>
      </p:sp>
      <p:sp>
        <p:nvSpPr>
          <p:cNvPr id="6" name="Footer Placeholder 5">
            <a:extLst>
              <a:ext uri="{FF2B5EF4-FFF2-40B4-BE49-F238E27FC236}">
                <a16:creationId xmlns:a16="http://schemas.microsoft.com/office/drawing/2014/main" id="{855FD4B5-71FD-A446-91F8-4BF8BD1EB6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AF525-C279-8947-BDEE-7027AD945E5D}"/>
              </a:ext>
            </a:extLst>
          </p:cNvPr>
          <p:cNvSpPr>
            <a:spLocks noGrp="1"/>
          </p:cNvSpPr>
          <p:nvPr>
            <p:ph type="sldNum" sz="quarter" idx="12"/>
          </p:nvPr>
        </p:nvSpPr>
        <p:spPr/>
        <p:txBody>
          <a:bodyPr/>
          <a:lstStyle/>
          <a:p>
            <a:fld id="{EFC0D4A9-22E6-6148-B361-409F1EB8F815}" type="slidenum">
              <a:rPr lang="en-US" smtClean="0"/>
              <a:t>‹nº›</a:t>
            </a:fld>
            <a:endParaRPr lang="en-US"/>
          </a:p>
        </p:txBody>
      </p:sp>
    </p:spTree>
    <p:extLst>
      <p:ext uri="{BB962C8B-B14F-4D97-AF65-F5344CB8AC3E}">
        <p14:creationId xmlns:p14="http://schemas.microsoft.com/office/powerpoint/2010/main" val="2938766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E20CE7-BD00-6244-999B-C45898B0D6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7A523C6-B849-5945-8C1D-74BBF62095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6EE72DBB-0ED8-F443-8034-5D5B0E0ECC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42EA9B-3772-1141-8CE2-6434E342D2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C0D4A9-22E6-6148-B361-409F1EB8F815}" type="slidenum">
              <a:rPr lang="en-US" smtClean="0"/>
              <a:t>‹nº›</a:t>
            </a:fld>
            <a:endParaRPr lang="en-US"/>
          </a:p>
        </p:txBody>
      </p:sp>
    </p:spTree>
    <p:extLst>
      <p:ext uri="{BB962C8B-B14F-4D97-AF65-F5344CB8AC3E}">
        <p14:creationId xmlns:p14="http://schemas.microsoft.com/office/powerpoint/2010/main" val="1717240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forms.gle/H5YZ2g4A5eSStKSv7"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8C6878B-5E93-F341-AC77-2423C100D7C5}"/>
              </a:ext>
            </a:extLst>
          </p:cNvPr>
          <p:cNvSpPr txBox="1"/>
          <p:nvPr/>
        </p:nvSpPr>
        <p:spPr>
          <a:xfrm>
            <a:off x="476518" y="648301"/>
            <a:ext cx="11217499" cy="4801314"/>
          </a:xfrm>
          <a:prstGeom prst="rect">
            <a:avLst/>
          </a:prstGeom>
          <a:solidFill>
            <a:schemeClr val="bg1"/>
          </a:solidFill>
        </p:spPr>
        <p:txBody>
          <a:bodyPr wrap="square" lIns="91440" tIns="45720" rIns="91440" bIns="45720" rtlCol="0" anchor="t">
            <a:spAutoFit/>
          </a:bodyPr>
          <a:lstStyle/>
          <a:p>
            <a:pPr>
              <a:spcAft>
                <a:spcPts val="1200"/>
              </a:spcAft>
            </a:pPr>
            <a:r>
              <a:rPr lang="en-US" sz="3600" b="1">
                <a:solidFill>
                  <a:srgbClr val="50B400"/>
                </a:solidFill>
                <a:latin typeface="+mj-lt"/>
              </a:rPr>
              <a:t>HCI - Assignment n.2</a:t>
            </a:r>
          </a:p>
          <a:p>
            <a:pPr>
              <a:spcAft>
                <a:spcPts val="1200"/>
              </a:spcAft>
            </a:pPr>
            <a:r>
              <a:rPr lang="en-US" sz="2800" b="1">
                <a:latin typeface="+mj-lt"/>
              </a:rPr>
              <a:t>Design and prototyping of an application using a human-centered approach </a:t>
            </a:r>
            <a:endParaRPr lang="en-US" sz="2800" b="1">
              <a:latin typeface="+mj-lt"/>
              <a:ea typeface="Calibri Light"/>
              <a:cs typeface="Calibri Light"/>
            </a:endParaRPr>
          </a:p>
          <a:p>
            <a:pPr>
              <a:spcAft>
                <a:spcPts val="1200"/>
              </a:spcAft>
            </a:pPr>
            <a:endParaRPr lang="en-US" sz="3200" b="1">
              <a:latin typeface="+mj-lt"/>
            </a:endParaRPr>
          </a:p>
          <a:p>
            <a:pPr>
              <a:spcAft>
                <a:spcPts val="1200"/>
              </a:spcAft>
            </a:pPr>
            <a:r>
              <a:rPr lang="en-US" sz="3200" b="1">
                <a:latin typeface="+mj-lt"/>
              </a:rPr>
              <a:t>Final Presentation</a:t>
            </a:r>
            <a:endParaRPr lang="en-US" sz="3200" b="1">
              <a:latin typeface="+mj-lt"/>
              <a:ea typeface="Calibri Light"/>
              <a:cs typeface="Calibri Light"/>
            </a:endParaRPr>
          </a:p>
          <a:p>
            <a:pPr>
              <a:spcAft>
                <a:spcPts val="1200"/>
              </a:spcAft>
            </a:pPr>
            <a:br>
              <a:rPr lang="en-US" sz="2800" b="1">
                <a:latin typeface="+mj-lt"/>
              </a:rPr>
            </a:br>
            <a:endParaRPr lang="en-US" sz="2800" b="1">
              <a:latin typeface="+mj-lt"/>
            </a:endParaRPr>
          </a:p>
          <a:p>
            <a:r>
              <a:rPr lang="en-US" sz="2400" b="1">
                <a:latin typeface="+mj-lt"/>
              </a:rPr>
              <a:t>Project Title:  </a:t>
            </a:r>
            <a:r>
              <a:rPr lang="en-US" sz="2400" b="1">
                <a:latin typeface="Calibri Light"/>
                <a:ea typeface="Calibri Light"/>
                <a:cs typeface="Calibri Light"/>
              </a:rPr>
              <a:t>Key Vault Games</a:t>
            </a:r>
          </a:p>
          <a:p>
            <a:r>
              <a:rPr lang="en-US" sz="2400" b="1">
                <a:latin typeface="+mj-lt"/>
              </a:rPr>
              <a:t>Group: </a:t>
            </a:r>
            <a:r>
              <a:rPr lang="en-US" sz="2400">
                <a:latin typeface="+mj-lt"/>
              </a:rPr>
              <a:t>Nuno Carvalho (97783), João Gaspar (107708) &amp; Guilherme Santos (107961)</a:t>
            </a:r>
          </a:p>
          <a:p>
            <a:r>
              <a:rPr lang="en-US" sz="2400" b="1">
                <a:latin typeface="+mj-lt"/>
              </a:rPr>
              <a:t>Lab Class: </a:t>
            </a:r>
            <a:r>
              <a:rPr lang="en-US" sz="2400">
                <a:latin typeface="+mj-lt"/>
              </a:rPr>
              <a:t>P5</a:t>
            </a:r>
          </a:p>
        </p:txBody>
      </p: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14" name="Picture 13">
            <a:extLst>
              <a:ext uri="{FF2B5EF4-FFF2-40B4-BE49-F238E27FC236}">
                <a16:creationId xmlns:a16="http://schemas.microsoft.com/office/drawing/2014/main" id="{0494E2F3-B583-BA48-A4B7-4B4E701F4A97}"/>
              </a:ext>
            </a:extLst>
          </p:cNvPr>
          <p:cNvPicPr>
            <a:picLocks noChangeAspect="1"/>
          </p:cNvPicPr>
          <p:nvPr/>
        </p:nvPicPr>
        <p:blipFill>
          <a:blip r:embed="rId2"/>
          <a:stretch>
            <a:fillRect/>
          </a:stretch>
        </p:blipFill>
        <p:spPr>
          <a:xfrm>
            <a:off x="8721041" y="6042197"/>
            <a:ext cx="3169861" cy="627005"/>
          </a:xfrm>
          <a:prstGeom prst="rect">
            <a:avLst/>
          </a:prstGeom>
        </p:spPr>
      </p:pic>
      <p:sp>
        <p:nvSpPr>
          <p:cNvPr id="3" name="Rectangle 2">
            <a:extLst>
              <a:ext uri="{FF2B5EF4-FFF2-40B4-BE49-F238E27FC236}">
                <a16:creationId xmlns:a16="http://schemas.microsoft.com/office/drawing/2014/main" id="{99AED51B-A55F-BCE8-9BD3-6FA5BCEE2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606A7711-80C0-AB58-6E4C-B5867DBFF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CF1740A-7364-FB4E-91AE-637CB5EE55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FEE4E050-1FCD-3A0F-01D8-C6C6C4CB0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5FBA30C-1008-4189-FE73-36E0A9A8E6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57485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10</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LFP – User Evaluation</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9A0C49BC-0D79-EAE3-DF58-BD64DE7CB9C4}"/>
              </a:ext>
            </a:extLst>
          </p:cNvPr>
          <p:cNvSpPr txBox="1"/>
          <p:nvPr/>
        </p:nvSpPr>
        <p:spPr>
          <a:xfrm>
            <a:off x="477836" y="1685364"/>
            <a:ext cx="5457743" cy="3170099"/>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Total number of participants: 6</a:t>
            </a:r>
          </a:p>
          <a:p>
            <a:pPr algn="just"/>
            <a:endParaRPr lang="en-US" sz="2000" dirty="0">
              <a:latin typeface="+mj-lt"/>
              <a:ea typeface="Calibri Light"/>
              <a:cs typeface="Calibri Light"/>
            </a:endParaRPr>
          </a:p>
          <a:p>
            <a:pPr marL="285750" indent="-285750" algn="just">
              <a:buFont typeface="Arial" panose="020B0604020202020204" pitchFamily="34" charset="0"/>
              <a:buChar char="•"/>
            </a:pPr>
            <a:r>
              <a:rPr lang="en-US" sz="2000" dirty="0">
                <a:latin typeface="+mj-lt"/>
                <a:ea typeface="Calibri Light"/>
                <a:cs typeface="Calibri Light"/>
              </a:rPr>
              <a:t>Main results:</a:t>
            </a:r>
            <a:endParaRPr lang="en-US" dirty="0"/>
          </a:p>
          <a:p>
            <a:pPr marL="742950" lvl="1" indent="-285750" algn="just">
              <a:buFont typeface="Arial" panose="020B0604020202020204" pitchFamily="34" charset="0"/>
              <a:buChar char="•"/>
            </a:pPr>
            <a:r>
              <a:rPr lang="en-US" sz="2000" dirty="0">
                <a:latin typeface="+mj-lt"/>
                <a:ea typeface="Calibri Light"/>
                <a:cs typeface="Calibri Light"/>
              </a:rPr>
              <a:t>It was concluded that the low fidelity prototype was easy to use by all participants;</a:t>
            </a:r>
          </a:p>
          <a:p>
            <a:pPr lvl="1" algn="just"/>
            <a:endParaRPr lang="en-US" sz="2000" dirty="0">
              <a:solidFill>
                <a:srgbClr val="000000"/>
              </a:solidFill>
              <a:latin typeface="Calibri Light" panose="020F0302020204030204"/>
              <a:ea typeface="Calibri Light"/>
              <a:cs typeface="Calibri Light"/>
            </a:endParaRPr>
          </a:p>
          <a:p>
            <a:pPr marL="742950" lvl="1" indent="-285750" algn="just">
              <a:buFont typeface="Arial" panose="020B0604020202020204" pitchFamily="34" charset="0"/>
              <a:buChar char="•"/>
            </a:pPr>
            <a:r>
              <a:rPr lang="en-US" sz="2000" dirty="0">
                <a:solidFill>
                  <a:srgbClr val="000000"/>
                </a:solidFill>
                <a:latin typeface="Calibri Light" panose="020F0302020204030204"/>
                <a:ea typeface="Calibri Light"/>
                <a:cs typeface="Calibri Light"/>
              </a:rPr>
              <a:t>One of the participants suggested adding a “purchase history” page to the customer profile.</a:t>
            </a:r>
            <a:endParaRPr lang="en-US" sz="2000" dirty="0">
              <a:latin typeface="Calibri Light" panose="020F0302020204030204"/>
              <a:ea typeface="Calibri Light"/>
              <a:cs typeface="Calibri Light"/>
            </a:endParaRPr>
          </a:p>
        </p:txBody>
      </p:sp>
      <p:pic>
        <p:nvPicPr>
          <p:cNvPr id="4098" name="Picture 2">
            <a:extLst>
              <a:ext uri="{FF2B5EF4-FFF2-40B4-BE49-F238E27FC236}">
                <a16:creationId xmlns:a16="http://schemas.microsoft.com/office/drawing/2014/main" id="{9F89897C-4A32-9BDB-5D8B-80E3C99ED4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28" t="16393" r="5622" b="4003"/>
          <a:stretch/>
        </p:blipFill>
        <p:spPr bwMode="auto">
          <a:xfrm>
            <a:off x="7238595" y="1405083"/>
            <a:ext cx="3759603" cy="2104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9490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11</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dirty="0"/>
              <a:t>Plataform Used for Functional Prototype (FP)</a:t>
            </a:r>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A92CDFEA-3726-AB6A-1081-F7B7F385894B}"/>
              </a:ext>
            </a:extLst>
          </p:cNvPr>
          <p:cNvSpPr txBox="1"/>
          <p:nvPr/>
        </p:nvSpPr>
        <p:spPr>
          <a:xfrm>
            <a:off x="477836" y="1685364"/>
            <a:ext cx="5618164" cy="4093428"/>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Due to being an online platform for both PC and mobile users, the functional prototype was developed using HTML, CSS, and JavaScript as well as Python for creating a server.</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For the server, we used the following open-source libraries:</a:t>
            </a:r>
          </a:p>
          <a:p>
            <a:pPr marL="742950" lvl="1" indent="-285750" algn="just">
              <a:buFont typeface="Arial" panose="020B0604020202020204" pitchFamily="34" charset="0"/>
              <a:buChar char="•"/>
            </a:pPr>
            <a:r>
              <a:rPr lang="en-US" sz="2000">
                <a:latin typeface="+mj-lt"/>
                <a:ea typeface="Calibri Light"/>
                <a:cs typeface="Calibri Light"/>
              </a:rPr>
              <a:t>Flask;</a:t>
            </a:r>
          </a:p>
          <a:p>
            <a:pPr marL="742950" lvl="1" indent="-285750" algn="just">
              <a:buFont typeface="Arial" panose="020B0604020202020204" pitchFamily="34" charset="0"/>
              <a:buChar char="•"/>
            </a:pPr>
            <a:r>
              <a:rPr lang="en-US" sz="2000">
                <a:latin typeface="+mj-lt"/>
                <a:ea typeface="Calibri Light"/>
                <a:cs typeface="Calibri Light"/>
              </a:rPr>
              <a:t>sqlite3;</a:t>
            </a:r>
          </a:p>
          <a:p>
            <a:pPr marL="742950" lvl="1" indent="-285750" algn="just">
              <a:buFont typeface="Arial" panose="020B0604020202020204" pitchFamily="34" charset="0"/>
              <a:buChar char="•"/>
            </a:pPr>
            <a:r>
              <a:rPr lang="en-US" sz="2000">
                <a:latin typeface="+mj-lt"/>
                <a:ea typeface="Calibri Light"/>
                <a:cs typeface="Calibri Light"/>
              </a:rPr>
              <a:t>os;</a:t>
            </a:r>
          </a:p>
          <a:p>
            <a:pPr marL="742950" lvl="1" indent="-285750" algn="just">
              <a:buFont typeface="Arial" panose="020B0604020202020204" pitchFamily="34" charset="0"/>
              <a:buChar char="•"/>
            </a:pPr>
            <a:r>
              <a:rPr lang="en-US" sz="2000">
                <a:latin typeface="+mj-lt"/>
                <a:ea typeface="Calibri Light"/>
                <a:cs typeface="Calibri Light"/>
              </a:rPr>
              <a:t>json.</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It was tested on Windows operating systems.</a:t>
            </a:r>
          </a:p>
        </p:txBody>
      </p:sp>
      <p:pic>
        <p:nvPicPr>
          <p:cNvPr id="3074" name="Picture 2">
            <a:extLst>
              <a:ext uri="{FF2B5EF4-FFF2-40B4-BE49-F238E27FC236}">
                <a16:creationId xmlns:a16="http://schemas.microsoft.com/office/drawing/2014/main" id="{C6E9B77A-0BCE-5DAB-387C-7DDC3DC13D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7301" y="1673789"/>
            <a:ext cx="1174924" cy="1174924"/>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76" name="Picture 4" descr="CSS Logo PNG Transparent – Brands Logos">
            <a:extLst>
              <a:ext uri="{FF2B5EF4-FFF2-40B4-BE49-F238E27FC236}">
                <a16:creationId xmlns:a16="http://schemas.microsoft.com/office/drawing/2014/main" id="{03C200D1-9025-7254-76D0-6C431FE8A1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62935" y="1685364"/>
            <a:ext cx="833598" cy="1174924"/>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78" name="Picture 6" descr="JavaScript Logo, symbol, meaning, history, PNG, brand">
            <a:extLst>
              <a:ext uri="{FF2B5EF4-FFF2-40B4-BE49-F238E27FC236}">
                <a16:creationId xmlns:a16="http://schemas.microsoft.com/office/drawing/2014/main" id="{E158A844-F7F0-29B1-6872-21A4E9E07FA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9698" r="28629"/>
          <a:stretch/>
        </p:blipFill>
        <p:spPr bwMode="auto">
          <a:xfrm>
            <a:off x="9098697" y="1668136"/>
            <a:ext cx="895986" cy="1209380"/>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6D86476C-156B-029C-AA34-EC1BC074290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6797"/>
          <a:stretch/>
        </p:blipFill>
        <p:spPr bwMode="auto">
          <a:xfrm>
            <a:off x="10354481" y="1685364"/>
            <a:ext cx="1184938" cy="1209380"/>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5" name="Imagem 4">
            <a:extLst>
              <a:ext uri="{FF2B5EF4-FFF2-40B4-BE49-F238E27FC236}">
                <a16:creationId xmlns:a16="http://schemas.microsoft.com/office/drawing/2014/main" id="{03A6E709-2676-945F-960F-F5F232380DE3}"/>
              </a:ext>
            </a:extLst>
          </p:cNvPr>
          <p:cNvPicPr>
            <a:picLocks noChangeAspect="1"/>
          </p:cNvPicPr>
          <p:nvPr/>
        </p:nvPicPr>
        <p:blipFill>
          <a:blip r:embed="rId6"/>
          <a:stretch>
            <a:fillRect/>
          </a:stretch>
        </p:blipFill>
        <p:spPr>
          <a:xfrm>
            <a:off x="6407301" y="3574640"/>
            <a:ext cx="5126117" cy="2440877"/>
          </a:xfrm>
          <a:prstGeom prst="rect">
            <a:avLst/>
          </a:prstGeom>
          <a:ln>
            <a:solidFill>
              <a:schemeClr val="tx1"/>
            </a:solidFill>
          </a:ln>
        </p:spPr>
      </p:pic>
    </p:spTree>
    <p:extLst>
      <p:ext uri="{BB962C8B-B14F-4D97-AF65-F5344CB8AC3E}">
        <p14:creationId xmlns:p14="http://schemas.microsoft.com/office/powerpoint/2010/main" val="23755416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12</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FP – User Evaluation</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AD707BEE-F145-F211-BD54-DDB0A8F2D048}"/>
              </a:ext>
            </a:extLst>
          </p:cNvPr>
          <p:cNvSpPr txBox="1"/>
          <p:nvPr/>
        </p:nvSpPr>
        <p:spPr>
          <a:xfrm>
            <a:off x="477838" y="1685364"/>
            <a:ext cx="11273327" cy="440120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A user evaluation was carried out through a usability test with volunteer participants. First, an introduction to the application was provided. After signing the Informed Consent Form, users were allowed to freely acquaint themselves with the application. Subsequently, they were assigned tasks to complete, including:</a:t>
            </a:r>
          </a:p>
          <a:p>
            <a:pPr marL="457200" indent="-457200" algn="just">
              <a:buFont typeface="Courier New" panose="02070309020205020404" pitchFamily="49" charset="0"/>
              <a:buChar char="o"/>
            </a:pPr>
            <a:r>
              <a:rPr lang="en-US" sz="2000" dirty="0">
                <a:latin typeface="+mj-lt"/>
                <a:ea typeface="Calibri Light"/>
                <a:cs typeface="Calibri Light"/>
              </a:rPr>
              <a:t>Create a new account.</a:t>
            </a:r>
          </a:p>
          <a:p>
            <a:pPr marL="457200" indent="-457200" algn="just">
              <a:buFont typeface="Courier New" panose="02070309020205020404" pitchFamily="49" charset="0"/>
              <a:buChar char="o"/>
            </a:pPr>
            <a:r>
              <a:rPr lang="en-US" sz="2000" dirty="0">
                <a:latin typeface="+mj-lt"/>
                <a:ea typeface="Calibri Light"/>
                <a:cs typeface="Calibri Light"/>
              </a:rPr>
              <a:t>Find the cheapest game in the "FPS" genre. What is the name of this game?</a:t>
            </a:r>
          </a:p>
          <a:p>
            <a:pPr marL="457200" indent="-457200" algn="just">
              <a:buFont typeface="Courier New" panose="02070309020205020404" pitchFamily="49" charset="0"/>
              <a:buChar char="o"/>
            </a:pPr>
            <a:r>
              <a:rPr lang="en-US" sz="2000" dirty="0">
                <a:latin typeface="+mj-lt"/>
                <a:ea typeface="Calibri Light"/>
                <a:cs typeface="Calibri Light"/>
              </a:rPr>
              <a:t>Watch a livestream of the game.</a:t>
            </a:r>
          </a:p>
          <a:p>
            <a:pPr marL="457200" indent="-457200" algn="just">
              <a:buFont typeface="Courier New" panose="02070309020205020404" pitchFamily="49" charset="0"/>
              <a:buChar char="o"/>
            </a:pPr>
            <a:r>
              <a:rPr lang="en-US" sz="2000" dirty="0">
                <a:latin typeface="+mj-lt"/>
                <a:ea typeface="Calibri Light"/>
                <a:cs typeface="Calibri Light"/>
              </a:rPr>
              <a:t>Open the </a:t>
            </a:r>
            <a:r>
              <a:rPr lang="en-US" sz="2000" err="1">
                <a:latin typeface="+mj-lt"/>
                <a:ea typeface="Calibri Light"/>
                <a:cs typeface="Calibri Light"/>
              </a:rPr>
              <a:t>Quizz</a:t>
            </a:r>
            <a:r>
              <a:rPr lang="en-US" sz="2000" dirty="0">
                <a:latin typeface="+mj-lt"/>
                <a:ea typeface="Calibri Light"/>
                <a:cs typeface="Calibri Light"/>
              </a:rPr>
              <a:t> page and take the "Gaming Consoles" </a:t>
            </a:r>
            <a:r>
              <a:rPr lang="en-US" sz="2000" err="1">
                <a:latin typeface="+mj-lt"/>
                <a:ea typeface="Calibri Light"/>
                <a:cs typeface="Calibri Light"/>
              </a:rPr>
              <a:t>quizz</a:t>
            </a:r>
            <a:r>
              <a:rPr lang="en-US" sz="2000" dirty="0">
                <a:latin typeface="+mj-lt"/>
                <a:ea typeface="Calibri Light"/>
                <a:cs typeface="Calibri Light"/>
              </a:rPr>
              <a:t> to get a promotional code. What is the promotional code obtained?</a:t>
            </a:r>
          </a:p>
          <a:p>
            <a:pPr marL="457200" indent="-457200" algn="just">
              <a:buFont typeface="Courier New" panose="02070309020205020404" pitchFamily="49" charset="0"/>
              <a:buChar char="o"/>
            </a:pPr>
            <a:r>
              <a:rPr lang="en-US" sz="2000" dirty="0">
                <a:latin typeface="+mj-lt"/>
                <a:ea typeface="Calibri Light"/>
                <a:cs typeface="Calibri Light"/>
              </a:rPr>
              <a:t>Complete the purchase.</a:t>
            </a:r>
          </a:p>
          <a:p>
            <a:pPr marL="457200" indent="-457200" algn="just">
              <a:buFont typeface="+mj-lt"/>
              <a:buAutoNum type="arabicPeriod"/>
            </a:pPr>
            <a:endParaRPr lang="en-US" sz="2000" dirty="0">
              <a:latin typeface="+mj-lt"/>
              <a:ea typeface="Calibri Light"/>
              <a:cs typeface="Calibri Light"/>
            </a:endParaRPr>
          </a:p>
          <a:p>
            <a:pPr marL="342900" indent="-342900" algn="just">
              <a:buFont typeface="Arial" panose="020B0604020202020204" pitchFamily="34" charset="0"/>
              <a:buChar char="•"/>
            </a:pPr>
            <a:r>
              <a:rPr lang="en-US" sz="2000" dirty="0">
                <a:latin typeface="+mj-lt"/>
                <a:ea typeface="Calibri Light"/>
                <a:cs typeface="Calibri Light"/>
              </a:rPr>
              <a:t>Both the observer and the participant completed questionnaires to gather results.</a:t>
            </a:r>
          </a:p>
          <a:p>
            <a:pPr marL="342900" indent="-342900" algn="just">
              <a:buFont typeface="Arial" panose="020B0604020202020204" pitchFamily="34" charset="0"/>
              <a:buChar char="•"/>
            </a:pPr>
            <a:endParaRPr lang="en-US" sz="2000" dirty="0">
              <a:latin typeface="+mj-lt"/>
              <a:ea typeface="Calibri Light"/>
              <a:cs typeface="Calibri Light"/>
            </a:endParaRPr>
          </a:p>
          <a:p>
            <a:pPr marL="342900" indent="-342900" algn="just">
              <a:buFont typeface="Arial" panose="020B0604020202020204" pitchFamily="34" charset="0"/>
              <a:buChar char="•"/>
            </a:pPr>
            <a:r>
              <a:rPr lang="en-US" sz="2000" dirty="0">
                <a:latin typeface="+mj-lt"/>
                <a:ea typeface="Calibri Light"/>
                <a:cs typeface="Calibri Light"/>
              </a:rPr>
              <a:t>To view the full questionnaire forms, scan the QR code or press </a:t>
            </a:r>
            <a:r>
              <a:rPr lang="en-US" sz="2000" dirty="0">
                <a:latin typeface="+mj-lt"/>
                <a:ea typeface="Calibri Light"/>
                <a:cs typeface="Calibri Light"/>
                <a:hlinkClick r:id="rId2">
                  <a:extLst>
                    <a:ext uri="{A12FA001-AC4F-418D-AE19-62706E023703}">
                      <ahyp:hlinkClr xmlns:ahyp="http://schemas.microsoft.com/office/drawing/2018/hyperlinkcolor" val="tx"/>
                    </a:ext>
                  </a:extLst>
                </a:hlinkClick>
              </a:rPr>
              <a:t>here</a:t>
            </a:r>
            <a:r>
              <a:rPr lang="en-US" sz="2000" dirty="0">
                <a:latin typeface="+mj-lt"/>
                <a:ea typeface="Calibri Light"/>
                <a:cs typeface="Calibri Light"/>
              </a:rPr>
              <a:t>.</a:t>
            </a:r>
          </a:p>
        </p:txBody>
      </p:sp>
      <p:pic>
        <p:nvPicPr>
          <p:cNvPr id="7171" name="Picture 3">
            <a:extLst>
              <a:ext uri="{FF2B5EF4-FFF2-40B4-BE49-F238E27FC236}">
                <a16:creationId xmlns:a16="http://schemas.microsoft.com/office/drawing/2014/main" id="{EFBB8E25-777C-6DE1-02A3-3E3B86623F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50485" y="4307985"/>
            <a:ext cx="1682933" cy="167781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66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13</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FP – User Evaluation</a:t>
            </a:r>
            <a:endParaRPr lang="en-US" b="1" err="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6" y="1685364"/>
            <a:ext cx="6505768" cy="2677656"/>
          </a:xfrm>
          <a:prstGeom prst="rect">
            <a:avLst/>
          </a:prstGeom>
          <a:noFill/>
        </p:spPr>
        <p:txBody>
          <a:bodyPr wrap="square" lIns="91440" tIns="45720" rIns="91440" bIns="45720" rtlCol="0" anchor="t">
            <a:spAutoFit/>
          </a:bodyPr>
          <a:lstStyle/>
          <a:p>
            <a:pPr marL="342900" indent="-342900" algn="just">
              <a:buFont typeface="Arial" panose="020B0604020202020204" pitchFamily="34" charset="0"/>
              <a:buChar char="•"/>
            </a:pPr>
            <a:r>
              <a:rPr lang="en-US" sz="2000" dirty="0">
                <a:latin typeface="+mj-lt"/>
                <a:ea typeface="Calibri Light"/>
                <a:cs typeface="Calibri Light"/>
              </a:rPr>
              <a:t>Overall, the users liked the platform and thought it was easy to use. However, there were some issues:</a:t>
            </a:r>
          </a:p>
          <a:p>
            <a:pPr marL="800100" lvl="1" indent="-342900" algn="just">
              <a:buFont typeface="Arial" panose="020B0604020202020204" pitchFamily="34" charset="0"/>
              <a:buChar char="•"/>
            </a:pPr>
            <a:r>
              <a:rPr lang="en-US" sz="2000" dirty="0">
                <a:latin typeface="+mj-lt"/>
                <a:ea typeface="Calibri Light"/>
                <a:cs typeface="Calibri Light"/>
              </a:rPr>
              <a:t>The “Buy Now” button caused some confusion, as some users thought they were going to buy a game, which isn’t the objective;</a:t>
            </a:r>
          </a:p>
          <a:p>
            <a:pPr marL="800100" lvl="1" indent="-342900" algn="just">
              <a:buFont typeface="Arial" panose="020B0604020202020204" pitchFamily="34" charset="0"/>
              <a:buChar char="•"/>
            </a:pPr>
            <a:r>
              <a:rPr lang="en-US" sz="2000" dirty="0">
                <a:latin typeface="+mj-lt"/>
                <a:ea typeface="Calibri Light"/>
                <a:cs typeface="Calibri Light"/>
              </a:rPr>
              <a:t>Problems with the discount code.</a:t>
            </a:r>
          </a:p>
          <a:p>
            <a:pPr algn="just"/>
            <a:endParaRPr lang="en-US" sz="2000" dirty="0">
              <a:latin typeface="+mj-lt"/>
              <a:ea typeface="Calibri Light"/>
              <a:cs typeface="Calibri Light"/>
            </a:endParaRPr>
          </a:p>
          <a:p>
            <a:pPr marL="342900" indent="-342900" algn="just">
              <a:buFont typeface="Arial" panose="020B0604020202020204" pitchFamily="34" charset="0"/>
              <a:buChar char="•"/>
            </a:pPr>
            <a:r>
              <a:rPr lang="en-US" sz="1400" dirty="0">
                <a:latin typeface="+mj-lt"/>
                <a:ea typeface="Calibri Light"/>
                <a:cs typeface="Calibri Light"/>
              </a:rPr>
              <a:t>The images beside are in Portuguese because the tests were conducted with people who spoke the language fluently.</a:t>
            </a:r>
          </a:p>
        </p:txBody>
      </p:sp>
      <p:pic>
        <p:nvPicPr>
          <p:cNvPr id="11" name="Picture 4" descr="Gráfico de respostas do Forms. Título da pergunta: Achei a plataforma fácil de usar.&#10;. Número de respostas: 5 respostas.">
            <a:extLst>
              <a:ext uri="{FF2B5EF4-FFF2-40B4-BE49-F238E27FC236}">
                <a16:creationId xmlns:a16="http://schemas.microsoft.com/office/drawing/2014/main" id="{0DF84B2F-C141-3512-D673-48C5DF8BEB8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3451"/>
          <a:stretch/>
        </p:blipFill>
        <p:spPr bwMode="auto">
          <a:xfrm>
            <a:off x="7919264" y="715398"/>
            <a:ext cx="3614154" cy="175680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3" name="Picture 2" descr="Gráfico de respostas do Forms. Título da pergunta: Achei a plataforma desnecessariamente complexa.. Número de respostas: 5 respostas.">
            <a:extLst>
              <a:ext uri="{FF2B5EF4-FFF2-40B4-BE49-F238E27FC236}">
                <a16:creationId xmlns:a16="http://schemas.microsoft.com/office/drawing/2014/main" id="{96873FA1-41DC-E3FD-406E-23849B12CE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451"/>
          <a:stretch/>
        </p:blipFill>
        <p:spPr bwMode="auto">
          <a:xfrm>
            <a:off x="7919264" y="4229002"/>
            <a:ext cx="3614154" cy="175680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4" name="Picture 6" descr="Gráfico de respostas do Forms. Título da pergunta: Achei que as várias funções nesta plataforma estavam bem integradas.&#10;. Número de respostas: 5 respostas.">
            <a:extLst>
              <a:ext uri="{FF2B5EF4-FFF2-40B4-BE49-F238E27FC236}">
                <a16:creationId xmlns:a16="http://schemas.microsoft.com/office/drawing/2014/main" id="{4440AC2D-6C61-6D97-F4E1-0C47611CC7C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3451"/>
          <a:stretch/>
        </p:blipFill>
        <p:spPr bwMode="auto">
          <a:xfrm>
            <a:off x="7919264" y="2472201"/>
            <a:ext cx="3614155" cy="175680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0353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14</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a:t>FP – Heuristic Evaluation</a:t>
            </a:r>
            <a:endParaRPr lang="en-US" sz="610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D2AC1220-DCED-19F8-A376-9B4C660C9A0C}"/>
              </a:ext>
            </a:extLst>
          </p:cNvPr>
          <p:cNvSpPr txBox="1"/>
          <p:nvPr/>
        </p:nvSpPr>
        <p:spPr>
          <a:xfrm>
            <a:off x="477836" y="1685364"/>
            <a:ext cx="11233150" cy="4770537"/>
          </a:xfrm>
          <a:prstGeom prst="rect">
            <a:avLst/>
          </a:prstGeom>
          <a:noFill/>
        </p:spPr>
        <p:txBody>
          <a:bodyPr wrap="square" lIns="91440" tIns="45720" rIns="91440" bIns="45720" rtlCol="0" anchor="t">
            <a:spAutoFit/>
          </a:bodyPr>
          <a:lstStyle/>
          <a:p>
            <a:pPr marL="342900" indent="-342900" algn="just">
              <a:buFont typeface="Arial" panose="020B0604020202020204" pitchFamily="34" charset="0"/>
              <a:buChar char="•"/>
            </a:pPr>
            <a:r>
              <a:rPr lang="en-US" sz="1900" dirty="0">
                <a:latin typeface="+mj-lt"/>
                <a:ea typeface="Calibri Light"/>
                <a:cs typeface="Calibri Light"/>
              </a:rPr>
              <a:t> Issue: Promo Code</a:t>
            </a:r>
          </a:p>
          <a:p>
            <a:pPr marL="800100" lvl="1" indent="-342900" algn="just">
              <a:buFont typeface="Arial" panose="020B0604020202020204" pitchFamily="34" charset="0"/>
              <a:buChar char="•"/>
            </a:pPr>
            <a:r>
              <a:rPr lang="en-US" sz="1900" dirty="0">
                <a:latin typeface="+mj-lt"/>
                <a:ea typeface="Calibri Light"/>
                <a:cs typeface="Calibri Light"/>
              </a:rPr>
              <a:t>Heuristic: Recognition rather than recall;</a:t>
            </a:r>
          </a:p>
          <a:p>
            <a:pPr marL="800100" lvl="1" indent="-342900" algn="just">
              <a:buFont typeface="Arial" panose="020B0604020202020204" pitchFamily="34" charset="0"/>
              <a:buChar char="•"/>
            </a:pPr>
            <a:r>
              <a:rPr lang="en-US" sz="1900" dirty="0">
                <a:latin typeface="+mj-lt"/>
                <a:ea typeface="Calibri Light"/>
                <a:cs typeface="Calibri Light"/>
              </a:rPr>
              <a:t>Severity: 3;</a:t>
            </a:r>
          </a:p>
          <a:p>
            <a:pPr marL="800100" lvl="1" indent="-342900" algn="just">
              <a:buFont typeface="Arial" panose="020B0604020202020204" pitchFamily="34" charset="0"/>
              <a:buChar char="•"/>
            </a:pPr>
            <a:r>
              <a:rPr lang="en-US" sz="1900" dirty="0">
                <a:latin typeface="+mj-lt"/>
                <a:ea typeface="Calibri Light"/>
                <a:cs typeface="Calibri Light"/>
              </a:rPr>
              <a:t>Description: User might not copy the code and must retake the quiz to receive it again.</a:t>
            </a:r>
          </a:p>
          <a:p>
            <a:pPr marL="800100" lvl="1" indent="-342900" algn="just">
              <a:buFont typeface="Arial" panose="020B0604020202020204" pitchFamily="34" charset="0"/>
              <a:buChar char="•"/>
            </a:pPr>
            <a:endParaRPr lang="en-US" sz="1900" dirty="0">
              <a:latin typeface="+mj-lt"/>
              <a:ea typeface="Calibri Light"/>
              <a:cs typeface="Calibri Light"/>
            </a:endParaRPr>
          </a:p>
          <a:p>
            <a:pPr marL="342900" indent="-342900" algn="just">
              <a:buFont typeface="Arial" panose="020B0604020202020204" pitchFamily="34" charset="0"/>
              <a:buChar char="•"/>
            </a:pPr>
            <a:r>
              <a:rPr lang="en-US" sz="1900" dirty="0">
                <a:latin typeface="+mj-lt"/>
                <a:ea typeface="Calibri Light"/>
                <a:cs typeface="Calibri Light"/>
              </a:rPr>
              <a:t>Issue: Registration Data Loss</a:t>
            </a:r>
          </a:p>
          <a:p>
            <a:pPr marL="800100" lvl="1" indent="-342900" algn="just">
              <a:buFont typeface="Arial" panose="020B0604020202020204" pitchFamily="34" charset="0"/>
              <a:buChar char="•"/>
            </a:pPr>
            <a:r>
              <a:rPr lang="en-US" sz="1900" dirty="0">
                <a:latin typeface="+mj-lt"/>
                <a:ea typeface="Calibri Light"/>
                <a:cs typeface="Calibri Light"/>
              </a:rPr>
              <a:t>Heuristic: Help users recognize, diagnose, and recover from errors;</a:t>
            </a:r>
          </a:p>
          <a:p>
            <a:pPr marL="800100" lvl="1" indent="-342900" algn="just">
              <a:buFont typeface="Arial" panose="020B0604020202020204" pitchFamily="34" charset="0"/>
              <a:buChar char="•"/>
            </a:pPr>
            <a:r>
              <a:rPr lang="en-US" sz="1900" dirty="0">
                <a:latin typeface="+mj-lt"/>
                <a:ea typeface="Calibri Light"/>
                <a:cs typeface="Calibri Light"/>
              </a:rPr>
              <a:t>Severity: 2;</a:t>
            </a:r>
          </a:p>
          <a:p>
            <a:pPr marL="800100" lvl="1" indent="-342900" algn="just">
              <a:buFont typeface="Arial" panose="020B0604020202020204" pitchFamily="34" charset="0"/>
              <a:buChar char="•"/>
            </a:pPr>
            <a:r>
              <a:rPr lang="en-US" sz="1900" dirty="0">
                <a:latin typeface="+mj-lt"/>
                <a:ea typeface="Calibri Light"/>
                <a:cs typeface="Calibri Light"/>
              </a:rPr>
              <a:t>Description: During registration, if the user makes a mistake, they must re-enter all data except the field they got wrong.</a:t>
            </a:r>
          </a:p>
          <a:p>
            <a:pPr marL="800100" lvl="1" indent="-342900" algn="just">
              <a:buFont typeface="Arial" panose="020B0604020202020204" pitchFamily="34" charset="0"/>
              <a:buChar char="•"/>
            </a:pPr>
            <a:endParaRPr lang="en-US" sz="1900" dirty="0">
              <a:latin typeface="+mj-lt"/>
              <a:ea typeface="Calibri Light"/>
              <a:cs typeface="Calibri Light"/>
            </a:endParaRPr>
          </a:p>
          <a:p>
            <a:pPr marL="342900" indent="-342900" algn="just">
              <a:buFont typeface="Arial" panose="020B0604020202020204" pitchFamily="34" charset="0"/>
              <a:buChar char="•"/>
            </a:pPr>
            <a:r>
              <a:rPr lang="en-US" sz="1900" dirty="0">
                <a:latin typeface="+mj-lt"/>
                <a:ea typeface="Calibri Light"/>
                <a:cs typeface="Calibri Light"/>
              </a:rPr>
              <a:t>Issue: Non-Functional Edit</a:t>
            </a:r>
          </a:p>
          <a:p>
            <a:pPr marL="800100" lvl="1" indent="-342900" algn="just">
              <a:buFont typeface="Arial" panose="020B0604020202020204" pitchFamily="34" charset="0"/>
              <a:buChar char="•"/>
            </a:pPr>
            <a:r>
              <a:rPr lang="en-US" sz="1900" dirty="0">
                <a:latin typeface="+mj-lt"/>
                <a:ea typeface="Calibri Light"/>
                <a:cs typeface="Calibri Light"/>
              </a:rPr>
              <a:t>Heuristic: Visibility of system status;</a:t>
            </a:r>
          </a:p>
          <a:p>
            <a:pPr marL="800100" lvl="1" indent="-342900" algn="just">
              <a:buFont typeface="Arial" panose="020B0604020202020204" pitchFamily="34" charset="0"/>
              <a:buChar char="•"/>
            </a:pPr>
            <a:r>
              <a:rPr lang="en-US" sz="1900" dirty="0">
                <a:latin typeface="+mj-lt"/>
                <a:ea typeface="Calibri Light"/>
                <a:cs typeface="Calibri Light"/>
              </a:rPr>
              <a:t>Severity: 3;</a:t>
            </a:r>
          </a:p>
          <a:p>
            <a:pPr marL="800100" lvl="1" indent="-342900" algn="just">
              <a:buFont typeface="Arial" panose="020B0604020202020204" pitchFamily="34" charset="0"/>
              <a:buChar char="•"/>
            </a:pPr>
            <a:r>
              <a:rPr lang="en-US" sz="1900" dirty="0">
                <a:latin typeface="+mj-lt"/>
                <a:ea typeface="Calibri Light"/>
                <a:cs typeface="Calibri Light"/>
              </a:rPr>
              <a:t>Description: "Edit Profile" button is not working properly.</a:t>
            </a:r>
          </a:p>
          <a:p>
            <a:pPr marL="342900" indent="-342900" algn="just">
              <a:buFont typeface="Arial" panose="020B0604020202020204" pitchFamily="34" charset="0"/>
              <a:buChar char="•"/>
            </a:pPr>
            <a:endParaRPr lang="en-US" sz="1900" dirty="0">
              <a:latin typeface="+mj-lt"/>
              <a:ea typeface="Calibri Light"/>
              <a:cs typeface="Calibri Light"/>
            </a:endParaRPr>
          </a:p>
        </p:txBody>
      </p:sp>
    </p:spTree>
    <p:extLst>
      <p:ext uri="{BB962C8B-B14F-4D97-AF65-F5344CB8AC3E}">
        <p14:creationId xmlns:p14="http://schemas.microsoft.com/office/powerpoint/2010/main" val="406245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15</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a:t>FP – Heuristic Evaluation</a:t>
            </a:r>
            <a:endParaRPr lang="en-US" sz="610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Google Shape;771;g11a9404f3b8_0_355">
            <a:extLst>
              <a:ext uri="{FF2B5EF4-FFF2-40B4-BE49-F238E27FC236}">
                <a16:creationId xmlns:a16="http://schemas.microsoft.com/office/drawing/2014/main" id="{13C2381D-9B8E-0E6A-BFF4-FD0FA05C053C}"/>
              </a:ext>
            </a:extLst>
          </p:cNvPr>
          <p:cNvGraphicFramePr/>
          <p:nvPr>
            <p:extLst>
              <p:ext uri="{D42A27DB-BD31-4B8C-83A1-F6EECF244321}">
                <p14:modId xmlns:p14="http://schemas.microsoft.com/office/powerpoint/2010/main" val="3221326034"/>
              </p:ext>
            </p:extLst>
          </p:nvPr>
        </p:nvGraphicFramePr>
        <p:xfrm>
          <a:off x="1582264" y="2271416"/>
          <a:ext cx="9024300" cy="2692874"/>
        </p:xfrm>
        <a:graphic>
          <a:graphicData uri="http://schemas.openxmlformats.org/drawingml/2006/table">
            <a:tbl>
              <a:tblPr>
                <a:tableStyleId>{2D5ABB26-0587-4C30-8999-92F81FD0307C}</a:tableStyleId>
              </a:tblPr>
              <a:tblGrid>
                <a:gridCol w="1804860">
                  <a:extLst>
                    <a:ext uri="{9D8B030D-6E8A-4147-A177-3AD203B41FA5}">
                      <a16:colId xmlns:a16="http://schemas.microsoft.com/office/drawing/2014/main" val="20000"/>
                    </a:ext>
                  </a:extLst>
                </a:gridCol>
                <a:gridCol w="1804860">
                  <a:extLst>
                    <a:ext uri="{9D8B030D-6E8A-4147-A177-3AD203B41FA5}">
                      <a16:colId xmlns:a16="http://schemas.microsoft.com/office/drawing/2014/main" val="3855608193"/>
                    </a:ext>
                  </a:extLst>
                </a:gridCol>
                <a:gridCol w="1804860">
                  <a:extLst>
                    <a:ext uri="{9D8B030D-6E8A-4147-A177-3AD203B41FA5}">
                      <a16:colId xmlns:a16="http://schemas.microsoft.com/office/drawing/2014/main" val="20001"/>
                    </a:ext>
                  </a:extLst>
                </a:gridCol>
                <a:gridCol w="1804860">
                  <a:extLst>
                    <a:ext uri="{9D8B030D-6E8A-4147-A177-3AD203B41FA5}">
                      <a16:colId xmlns:a16="http://schemas.microsoft.com/office/drawing/2014/main" val="145357892"/>
                    </a:ext>
                  </a:extLst>
                </a:gridCol>
                <a:gridCol w="1804860">
                  <a:extLst>
                    <a:ext uri="{9D8B030D-6E8A-4147-A177-3AD203B41FA5}">
                      <a16:colId xmlns:a16="http://schemas.microsoft.com/office/drawing/2014/main" val="1737536453"/>
                    </a:ext>
                  </a:extLst>
                </a:gridCol>
              </a:tblGrid>
              <a:tr h="313939">
                <a:tc>
                  <a:txBody>
                    <a:bodyPr/>
                    <a:lstStyle/>
                    <a:p>
                      <a:pPr marL="0" marR="0" lvl="0" indent="0" algn="just" rtl="0">
                        <a:lnSpc>
                          <a:spcPct val="100000"/>
                        </a:lnSpc>
                        <a:spcBef>
                          <a:spcPts val="0"/>
                        </a:spcBef>
                        <a:spcAft>
                          <a:spcPts val="0"/>
                        </a:spcAft>
                        <a:buClr>
                          <a:schemeClr val="dk1"/>
                        </a:buClr>
                        <a:buSzPts val="1100"/>
                        <a:buFont typeface="Arial"/>
                        <a:buNone/>
                      </a:pPr>
                      <a:endParaRPr lang="en" sz="2000" b="1" i="0" u="none" strike="noStrike" cap="none">
                        <a:solidFill>
                          <a:schemeClr val="tx1">
                            <a:lumMod val="75000"/>
                            <a:lumOff val="25000"/>
                          </a:schemeClr>
                        </a:solidFill>
                        <a:latin typeface="+mj-lt"/>
                        <a:ea typeface="Staatliches"/>
                        <a:cs typeface="Staatliches"/>
                        <a:sym typeface="Staatliches"/>
                      </a:endParaRPr>
                    </a:p>
                  </a:txBody>
                  <a:tcPr marL="91425" marR="91425" marT="91425" marB="91425"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chemeClr val="dk1"/>
                        </a:buClr>
                        <a:buSzPts val="1100"/>
                        <a:buFont typeface="Arial"/>
                        <a:buNone/>
                      </a:pPr>
                      <a:r>
                        <a:rPr lang="en" sz="2000" b="1" i="0" u="none" strike="noStrike" cap="none">
                          <a:solidFill>
                            <a:schemeClr val="tx1">
                              <a:lumMod val="75000"/>
                              <a:lumOff val="25000"/>
                            </a:schemeClr>
                          </a:solidFill>
                          <a:latin typeface="+mj-lt"/>
                          <a:ea typeface="Staatliches"/>
                          <a:cs typeface="Staatliches"/>
                          <a:sym typeface="Staatliches"/>
                        </a:rPr>
                        <a:t>Guilherme</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1" i="0" u="none">
                          <a:solidFill>
                            <a:schemeClr val="tx1">
                              <a:lumMod val="75000"/>
                              <a:lumOff val="25000"/>
                            </a:schemeClr>
                          </a:solidFill>
                          <a:latin typeface="+mj-lt"/>
                          <a:sym typeface="Anaheim"/>
                        </a:rPr>
                        <a:t>João</a:t>
                      </a:r>
                      <a:endParaRPr lang="en-US" sz="2000" b="1" i="0" u="none" strike="noStrike" cap="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1" i="0" u="none" strike="noStrike" cap="none">
                          <a:solidFill>
                            <a:schemeClr val="tx1">
                              <a:lumMod val="75000"/>
                              <a:lumOff val="25000"/>
                            </a:schemeClr>
                          </a:solidFill>
                          <a:latin typeface="+mj-lt"/>
                          <a:ea typeface="Anaheim"/>
                          <a:cs typeface="Anaheim"/>
                          <a:sym typeface="Anaheim"/>
                        </a:rPr>
                        <a:t>Nuno</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1" i="0" u="none" strike="noStrike" cap="none">
                          <a:solidFill>
                            <a:schemeClr val="tx1">
                              <a:lumMod val="75000"/>
                              <a:lumOff val="25000"/>
                            </a:schemeClr>
                          </a:solidFill>
                          <a:latin typeface="+mj-lt"/>
                          <a:ea typeface="Anaheim"/>
                          <a:cs typeface="Anaheim"/>
                          <a:sym typeface="Anaheim"/>
                        </a:rPr>
                        <a:t>Median</a:t>
                      </a:r>
                    </a:p>
                  </a:txBody>
                  <a:tcPr marL="91425" marR="91425" marT="91425" marB="91425"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10163">
                <a:tc>
                  <a:txBody>
                    <a:bodyPr/>
                    <a:lstStyle/>
                    <a:p>
                      <a:pPr marL="0" marR="0" lvl="0" indent="0" algn="just" rtl="0">
                        <a:lnSpc>
                          <a:spcPct val="100000"/>
                        </a:lnSpc>
                        <a:spcBef>
                          <a:spcPts val="0"/>
                        </a:spcBef>
                        <a:spcAft>
                          <a:spcPts val="0"/>
                        </a:spcAft>
                        <a:buClr>
                          <a:srgbClr val="000000"/>
                        </a:buClr>
                        <a:buSzPts val="1200"/>
                        <a:buFont typeface="Arial"/>
                        <a:buNone/>
                      </a:pPr>
                      <a:r>
                        <a:rPr lang="en" sz="2000" b="1" i="0" u="none">
                          <a:solidFill>
                            <a:schemeClr val="tx1">
                              <a:lumMod val="75000"/>
                              <a:lumOff val="25000"/>
                            </a:schemeClr>
                          </a:solidFill>
                          <a:latin typeface="+mj-lt"/>
                          <a:sym typeface="Staatliches"/>
                        </a:rPr>
                        <a:t>Promo Code</a:t>
                      </a:r>
                      <a:endParaRPr lang="en" sz="2000" b="1" i="0" u="none" strike="noStrike" cap="none">
                        <a:solidFill>
                          <a:schemeClr val="tx1">
                            <a:lumMod val="75000"/>
                            <a:lumOff val="25000"/>
                          </a:schemeClr>
                        </a:solidFill>
                        <a:latin typeface="+mj-lt"/>
                        <a:ea typeface="Staatliches"/>
                        <a:cs typeface="Staatliches"/>
                        <a:sym typeface="Staatliches"/>
                      </a:endParaRPr>
                    </a:p>
                  </a:txBody>
                  <a:tcPr marL="91425" marR="91425" marT="91425" marB="91425"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200"/>
                        <a:buFont typeface="Arial"/>
                        <a:buNone/>
                      </a:pPr>
                      <a:r>
                        <a:rPr lang="en" sz="2000" b="0" i="0" u="none" strike="noStrike" cap="none" dirty="0">
                          <a:solidFill>
                            <a:schemeClr val="tx1">
                              <a:lumMod val="75000"/>
                              <a:lumOff val="25000"/>
                            </a:schemeClr>
                          </a:solidFill>
                          <a:latin typeface="+mj-lt"/>
                          <a:ea typeface="Staatliches"/>
                          <a:cs typeface="Staatliches"/>
                        </a:rPr>
                        <a:t>3</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100"/>
                        <a:buFont typeface="Arial"/>
                        <a:buNone/>
                      </a:pPr>
                      <a:r>
                        <a:rPr lang="en-US" sz="2000" b="0" i="0" u="none" dirty="0">
                          <a:solidFill>
                            <a:schemeClr val="tx1">
                              <a:lumMod val="75000"/>
                              <a:lumOff val="25000"/>
                            </a:schemeClr>
                          </a:solidFill>
                          <a:latin typeface="+mj-lt"/>
                          <a:ea typeface="Anaheim"/>
                          <a:cs typeface="Anaheim"/>
                          <a:sym typeface="Anaheim"/>
                        </a:rPr>
                        <a:t>3</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100"/>
                        <a:buFont typeface="Arial"/>
                        <a:buNone/>
                      </a:pPr>
                      <a:r>
                        <a:rPr lang="en-US" sz="2000" b="0" i="0" u="none">
                          <a:solidFill>
                            <a:schemeClr val="tx1">
                              <a:lumMod val="75000"/>
                              <a:lumOff val="25000"/>
                            </a:schemeClr>
                          </a:solidFill>
                          <a:latin typeface="+mj-lt"/>
                          <a:ea typeface="Anaheim"/>
                          <a:cs typeface="Anaheim"/>
                        </a:rPr>
                        <a:t>2</a:t>
                      </a:r>
                      <a:endParaRPr lang="en-US" sz="2000" b="0" i="0" u="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100"/>
                        <a:buFont typeface="Arial"/>
                        <a:buNone/>
                      </a:pPr>
                      <a:r>
                        <a:rPr lang="en-US" sz="2000" b="0" i="0" u="none">
                          <a:solidFill>
                            <a:schemeClr val="tx1">
                              <a:lumMod val="75000"/>
                              <a:lumOff val="25000"/>
                            </a:schemeClr>
                          </a:solidFill>
                          <a:latin typeface="+mj-lt"/>
                          <a:ea typeface="Anaheim"/>
                          <a:cs typeface="Anaheim"/>
                        </a:rPr>
                        <a:t>3</a:t>
                      </a:r>
                      <a:endParaRPr lang="en-US" sz="2000" b="0" i="0" u="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902611">
                <a:tc>
                  <a:txBody>
                    <a:bodyPr/>
                    <a:lstStyle/>
                    <a:p>
                      <a:pPr marL="0" marR="0" lvl="0" indent="0" algn="just" rtl="0">
                        <a:lnSpc>
                          <a:spcPct val="100000"/>
                        </a:lnSpc>
                        <a:spcBef>
                          <a:spcPts val="0"/>
                        </a:spcBef>
                        <a:spcAft>
                          <a:spcPts val="0"/>
                        </a:spcAft>
                        <a:buClr>
                          <a:srgbClr val="000000"/>
                        </a:buClr>
                        <a:buSzPts val="1200"/>
                        <a:buFont typeface="Arial"/>
                        <a:buNone/>
                      </a:pPr>
                      <a:r>
                        <a:rPr lang="en-US" sz="2000" b="1" i="0" u="none" strike="noStrike" cap="none">
                          <a:solidFill>
                            <a:schemeClr val="tx1">
                              <a:lumMod val="75000"/>
                              <a:lumOff val="25000"/>
                            </a:schemeClr>
                          </a:solidFill>
                          <a:latin typeface="+mj-lt"/>
                          <a:ea typeface="DM Sans"/>
                          <a:cs typeface="DM Sans"/>
                          <a:sym typeface="DM Sans"/>
                        </a:rPr>
                        <a:t>Registration Data Loss</a:t>
                      </a:r>
                      <a:endParaRPr lang="en" sz="2000" b="1" i="0" u="none" strike="noStrike" cap="none">
                        <a:solidFill>
                          <a:schemeClr val="tx1">
                            <a:lumMod val="75000"/>
                            <a:lumOff val="25000"/>
                          </a:schemeClr>
                        </a:solidFill>
                        <a:latin typeface="+mj-lt"/>
                        <a:ea typeface="Staatliches"/>
                        <a:cs typeface="Staatliches"/>
                        <a:sym typeface="Staatliches"/>
                      </a:endParaRPr>
                    </a:p>
                  </a:txBody>
                  <a:tcPr marL="91425" marR="91425" marT="91425" marB="91425"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200"/>
                        <a:buFont typeface="Arial"/>
                        <a:buNone/>
                      </a:pPr>
                      <a:r>
                        <a:rPr lang="en" sz="2000" b="0" i="0" u="none" strike="noStrike" cap="none" dirty="0">
                          <a:solidFill>
                            <a:schemeClr val="tx1">
                              <a:lumMod val="75000"/>
                              <a:lumOff val="25000"/>
                            </a:schemeClr>
                          </a:solidFill>
                          <a:latin typeface="+mj-lt"/>
                          <a:ea typeface="Staatliches"/>
                          <a:cs typeface="Staatliches"/>
                        </a:rPr>
                        <a:t>2</a:t>
                      </a:r>
                      <a:endParaRPr lang="en" sz="2000" b="0" i="0" u="none" strike="noStrike" cap="none" dirty="0">
                        <a:solidFill>
                          <a:schemeClr val="tx1">
                            <a:lumMod val="75000"/>
                            <a:lumOff val="25000"/>
                          </a:schemeClr>
                        </a:solidFill>
                        <a:latin typeface="+mj-lt"/>
                        <a:ea typeface="Staatliches"/>
                        <a:cs typeface="Staatliches"/>
                        <a:sym typeface="Staatliches"/>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dirty="0">
                          <a:solidFill>
                            <a:schemeClr val="tx1">
                              <a:lumMod val="75000"/>
                              <a:lumOff val="25000"/>
                            </a:schemeClr>
                          </a:solidFill>
                          <a:latin typeface="+mj-lt"/>
                          <a:ea typeface="Anaheim"/>
                          <a:cs typeface="Anaheim"/>
                          <a:sym typeface="Anaheim"/>
                        </a:rPr>
                        <a:t>3</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dirty="0">
                          <a:solidFill>
                            <a:schemeClr val="tx1">
                              <a:lumMod val="75000"/>
                              <a:lumOff val="25000"/>
                            </a:schemeClr>
                          </a:solidFill>
                          <a:latin typeface="+mj-lt"/>
                          <a:ea typeface="Anaheim"/>
                          <a:cs typeface="Anaheim"/>
                        </a:rPr>
                        <a:t>2</a:t>
                      </a:r>
                      <a:endParaRPr lang="en-US" sz="2000" b="0" i="0" u="none" strike="noStrike" cap="none" dirty="0">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a:solidFill>
                            <a:schemeClr val="tx1">
                              <a:lumMod val="75000"/>
                              <a:lumOff val="25000"/>
                            </a:schemeClr>
                          </a:solidFill>
                          <a:latin typeface="+mj-lt"/>
                          <a:ea typeface="Anaheim"/>
                          <a:cs typeface="Anaheim"/>
                        </a:rPr>
                        <a:t>2</a:t>
                      </a:r>
                      <a:endParaRPr lang="en-US" sz="2000" b="0" i="0" u="none" strike="noStrike" cap="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10163">
                <a:tc>
                  <a:txBody>
                    <a:bodyPr/>
                    <a:lstStyle/>
                    <a:p>
                      <a:pPr marL="0" marR="0" lvl="0" indent="0" algn="just" rtl="0">
                        <a:lnSpc>
                          <a:spcPct val="100000"/>
                        </a:lnSpc>
                        <a:spcBef>
                          <a:spcPts val="0"/>
                        </a:spcBef>
                        <a:spcAft>
                          <a:spcPts val="0"/>
                        </a:spcAft>
                        <a:buClr>
                          <a:srgbClr val="000000"/>
                        </a:buClr>
                        <a:buSzPts val="1200"/>
                        <a:buFont typeface="Arial"/>
                        <a:buNone/>
                      </a:pPr>
                      <a:r>
                        <a:rPr lang="en-US" sz="2000" b="1" dirty="0">
                          <a:solidFill>
                            <a:schemeClr val="tx1">
                              <a:lumMod val="75000"/>
                              <a:lumOff val="25000"/>
                            </a:schemeClr>
                          </a:solidFill>
                          <a:latin typeface="+mj-lt"/>
                          <a:ea typeface="DM Sans"/>
                          <a:cs typeface="DM Sans"/>
                          <a:sym typeface="DM Sans"/>
                        </a:rPr>
                        <a:t>Non-Functional Edit</a:t>
                      </a:r>
                      <a:endParaRPr lang="en" sz="2000" b="1" i="0" u="none" strike="noStrike" cap="none" dirty="0">
                        <a:solidFill>
                          <a:schemeClr val="tx1">
                            <a:lumMod val="75000"/>
                            <a:lumOff val="25000"/>
                          </a:schemeClr>
                        </a:solidFill>
                        <a:latin typeface="+mj-lt"/>
                        <a:ea typeface="Staatliches"/>
                        <a:cs typeface="Staatliches"/>
                        <a:sym typeface="Staatliches"/>
                      </a:endParaRPr>
                    </a:p>
                  </a:txBody>
                  <a:tcPr marL="91425" marR="91425" marT="91425" marB="91425"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200"/>
                        <a:buFont typeface="Arial"/>
                        <a:buNone/>
                      </a:pPr>
                      <a:r>
                        <a:rPr lang="en" sz="2000" b="0" i="0" u="none" strike="noStrike" cap="none" dirty="0">
                          <a:solidFill>
                            <a:schemeClr val="tx1">
                              <a:lumMod val="75000"/>
                              <a:lumOff val="25000"/>
                            </a:schemeClr>
                          </a:solidFill>
                          <a:latin typeface="+mj-lt"/>
                          <a:ea typeface="Staatliches"/>
                          <a:cs typeface="Staatliches"/>
                        </a:rPr>
                        <a:t>3</a:t>
                      </a:r>
                      <a:endParaRPr lang="en" sz="2000" b="0" i="0" u="none" strike="noStrike" cap="none" dirty="0">
                        <a:solidFill>
                          <a:schemeClr val="tx1">
                            <a:lumMod val="75000"/>
                            <a:lumOff val="25000"/>
                          </a:schemeClr>
                        </a:solidFill>
                        <a:latin typeface="+mj-lt"/>
                        <a:ea typeface="Staatliches"/>
                        <a:cs typeface="Staatliches"/>
                        <a:sym typeface="Staatliches"/>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dirty="0">
                          <a:solidFill>
                            <a:schemeClr val="tx1">
                              <a:lumMod val="75000"/>
                              <a:lumOff val="25000"/>
                            </a:schemeClr>
                          </a:solidFill>
                          <a:latin typeface="+mj-lt"/>
                          <a:ea typeface="Anaheim"/>
                          <a:cs typeface="Anaheim"/>
                          <a:sym typeface="Anaheim"/>
                        </a:rPr>
                        <a:t>3</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dirty="0">
                          <a:solidFill>
                            <a:schemeClr val="tx1">
                              <a:lumMod val="75000"/>
                              <a:lumOff val="25000"/>
                            </a:schemeClr>
                          </a:solidFill>
                          <a:latin typeface="+mj-lt"/>
                          <a:ea typeface="Anaheim"/>
                          <a:cs typeface="Anaheim"/>
                        </a:rPr>
                        <a:t>3</a:t>
                      </a:r>
                      <a:endParaRPr lang="en-US" sz="2000" b="0" i="0" u="none" strike="noStrike" cap="none" dirty="0">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dirty="0">
                          <a:solidFill>
                            <a:schemeClr val="tx1">
                              <a:lumMod val="75000"/>
                              <a:lumOff val="25000"/>
                            </a:schemeClr>
                          </a:solidFill>
                          <a:latin typeface="+mj-lt"/>
                          <a:ea typeface="Anaheim"/>
                          <a:cs typeface="Anaheim"/>
                        </a:rPr>
                        <a:t>3</a:t>
                      </a:r>
                      <a:endParaRPr lang="en-US" sz="2000" b="0" i="0" u="none" strike="noStrike" cap="none" dirty="0">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6116347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16</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DEMO</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4" name="Imagem 3">
            <a:extLst>
              <a:ext uri="{FF2B5EF4-FFF2-40B4-BE49-F238E27FC236}">
                <a16:creationId xmlns:a16="http://schemas.microsoft.com/office/drawing/2014/main" id="{BA528312-9ABD-5F42-9868-4F0F5B37C15F}"/>
              </a:ext>
            </a:extLst>
          </p:cNvPr>
          <p:cNvPicPr>
            <a:picLocks noChangeAspect="1"/>
          </p:cNvPicPr>
          <p:nvPr/>
        </p:nvPicPr>
        <p:blipFill>
          <a:blip r:embed="rId2"/>
          <a:srcRect/>
          <a:stretch/>
        </p:blipFill>
        <p:spPr>
          <a:xfrm>
            <a:off x="1264754" y="1690793"/>
            <a:ext cx="4278363" cy="2070212"/>
          </a:xfrm>
          <a:prstGeom prst="rect">
            <a:avLst/>
          </a:prstGeom>
          <a:ln>
            <a:solidFill>
              <a:schemeClr val="tx1"/>
            </a:solidFill>
          </a:ln>
        </p:spPr>
      </p:pic>
      <p:pic>
        <p:nvPicPr>
          <p:cNvPr id="7" name="Imagem 6">
            <a:extLst>
              <a:ext uri="{FF2B5EF4-FFF2-40B4-BE49-F238E27FC236}">
                <a16:creationId xmlns:a16="http://schemas.microsoft.com/office/drawing/2014/main" id="{9CE6A874-59AF-ED2E-D7BA-3A1EC8CA6BF9}"/>
              </a:ext>
            </a:extLst>
          </p:cNvPr>
          <p:cNvPicPr>
            <a:picLocks noChangeAspect="1"/>
          </p:cNvPicPr>
          <p:nvPr/>
        </p:nvPicPr>
        <p:blipFill rotWithShape="1">
          <a:blip r:embed="rId3"/>
          <a:srcRect r="1036"/>
          <a:stretch/>
        </p:blipFill>
        <p:spPr>
          <a:xfrm>
            <a:off x="6648885" y="1690793"/>
            <a:ext cx="4548437" cy="2173572"/>
          </a:xfrm>
          <a:prstGeom prst="rect">
            <a:avLst/>
          </a:prstGeom>
          <a:ln>
            <a:solidFill>
              <a:schemeClr val="tx1"/>
            </a:solidFill>
          </a:ln>
        </p:spPr>
      </p:pic>
      <p:pic>
        <p:nvPicPr>
          <p:cNvPr id="11" name="Imagem 10">
            <a:extLst>
              <a:ext uri="{FF2B5EF4-FFF2-40B4-BE49-F238E27FC236}">
                <a16:creationId xmlns:a16="http://schemas.microsoft.com/office/drawing/2014/main" id="{5C546E28-3283-D3E1-A7F7-99A9E911C2B2}"/>
              </a:ext>
            </a:extLst>
          </p:cNvPr>
          <p:cNvPicPr>
            <a:picLocks noChangeAspect="1"/>
          </p:cNvPicPr>
          <p:nvPr/>
        </p:nvPicPr>
        <p:blipFill>
          <a:blip r:embed="rId4"/>
          <a:stretch>
            <a:fillRect/>
          </a:stretch>
        </p:blipFill>
        <p:spPr>
          <a:xfrm>
            <a:off x="6648886" y="3944676"/>
            <a:ext cx="4548436" cy="2059715"/>
          </a:xfrm>
          <a:prstGeom prst="rect">
            <a:avLst/>
          </a:prstGeom>
          <a:ln>
            <a:solidFill>
              <a:schemeClr val="tx1"/>
            </a:solidFill>
          </a:ln>
        </p:spPr>
      </p:pic>
      <p:pic>
        <p:nvPicPr>
          <p:cNvPr id="17" name="Imagem 16">
            <a:extLst>
              <a:ext uri="{FF2B5EF4-FFF2-40B4-BE49-F238E27FC236}">
                <a16:creationId xmlns:a16="http://schemas.microsoft.com/office/drawing/2014/main" id="{1129EE92-C546-7CFE-6820-DB63E1AD248E}"/>
              </a:ext>
            </a:extLst>
          </p:cNvPr>
          <p:cNvPicPr>
            <a:picLocks noChangeAspect="1"/>
          </p:cNvPicPr>
          <p:nvPr/>
        </p:nvPicPr>
        <p:blipFill>
          <a:blip r:embed="rId5"/>
          <a:stretch>
            <a:fillRect/>
          </a:stretch>
        </p:blipFill>
        <p:spPr>
          <a:xfrm>
            <a:off x="1264753" y="3926425"/>
            <a:ext cx="4278362" cy="2059266"/>
          </a:xfrm>
          <a:prstGeom prst="rect">
            <a:avLst/>
          </a:prstGeom>
          <a:ln>
            <a:solidFill>
              <a:schemeClr val="tx1"/>
            </a:solidFill>
          </a:ln>
        </p:spPr>
      </p:pic>
    </p:spTree>
    <p:extLst>
      <p:ext uri="{BB962C8B-B14F-4D97-AF65-F5344CB8AC3E}">
        <p14:creationId xmlns:p14="http://schemas.microsoft.com/office/powerpoint/2010/main" val="4576870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17</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a:t>Future Work</a:t>
            </a:r>
            <a:endParaRPr lang="en-US"/>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5" y="1685364"/>
            <a:ext cx="11386215" cy="2246769"/>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Implement the solutions from the remaining observations obtained in the Functional Prototype.</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Add other possible payment methods.</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Add an effect to the cart icon in the navigation bar that shows the number of items in the cart.</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Implement more features for the user on the profile page (wish list, friends list, ....)</a:t>
            </a:r>
          </a:p>
        </p:txBody>
      </p:sp>
    </p:spTree>
    <p:extLst>
      <p:ext uri="{BB962C8B-B14F-4D97-AF65-F5344CB8AC3E}">
        <p14:creationId xmlns:p14="http://schemas.microsoft.com/office/powerpoint/2010/main" val="30132425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18</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Effort</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7">
            <a:extLst>
              <a:ext uri="{FF2B5EF4-FFF2-40B4-BE49-F238E27FC236}">
                <a16:creationId xmlns:a16="http://schemas.microsoft.com/office/drawing/2014/main" id="{6A7F24D8-70D4-F537-0D4F-50783B09FBF6}"/>
              </a:ext>
            </a:extLst>
          </p:cNvPr>
          <p:cNvSpPr txBox="1"/>
          <p:nvPr/>
        </p:nvSpPr>
        <p:spPr>
          <a:xfrm>
            <a:off x="477836" y="1685364"/>
            <a:ext cx="5618164" cy="1631216"/>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Nuno Carvalho – 25%</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João Gaspar – 37.5%</a:t>
            </a:r>
          </a:p>
          <a:p>
            <a:pPr marL="285750" indent="-285750" algn="just">
              <a:buFont typeface="Arial" panose="020B0604020202020204" pitchFamily="34" charset="0"/>
              <a:buChar char="•"/>
            </a:pPr>
            <a:endParaRPr lang="en-US" sz="2000" dirty="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dirty="0">
                <a:solidFill>
                  <a:srgbClr val="000000"/>
                </a:solidFill>
                <a:latin typeface="Calibri Light"/>
                <a:ea typeface="Calibri Light"/>
                <a:cs typeface="Calibri Light"/>
              </a:rPr>
              <a:t>Guilherme Santos – 37.5%</a:t>
            </a:r>
          </a:p>
        </p:txBody>
      </p:sp>
    </p:spTree>
    <p:extLst>
      <p:ext uri="{BB962C8B-B14F-4D97-AF65-F5344CB8AC3E}">
        <p14:creationId xmlns:p14="http://schemas.microsoft.com/office/powerpoint/2010/main" val="3180007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19</a:t>
            </a:fld>
            <a:endParaRPr lang="en-US" sz="1400">
              <a:latin typeface="+mj-l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ítulo 1">
            <a:extLst>
              <a:ext uri="{FF2B5EF4-FFF2-40B4-BE49-F238E27FC236}">
                <a16:creationId xmlns:a16="http://schemas.microsoft.com/office/drawing/2014/main" id="{7E83DC7D-3A76-0CD4-1E81-4A53623F1BD4}"/>
              </a:ext>
            </a:extLst>
          </p:cNvPr>
          <p:cNvSpPr>
            <a:spLocks noGrp="1"/>
          </p:cNvSpPr>
          <p:nvPr>
            <p:ph type="ctrTitle"/>
          </p:nvPr>
        </p:nvSpPr>
        <p:spPr>
          <a:xfrm>
            <a:off x="1524000" y="2796763"/>
            <a:ext cx="9144000" cy="1264474"/>
          </a:xfrm>
        </p:spPr>
        <p:txBody>
          <a:bodyPr>
            <a:normAutofit/>
          </a:bodyPr>
          <a:lstStyle/>
          <a:p>
            <a:r>
              <a:rPr lang="pt-PT" sz="8000" b="1" dirty="0" err="1"/>
              <a:t>Thanks</a:t>
            </a:r>
            <a:r>
              <a:rPr lang="pt-PT" sz="8000" b="1" dirty="0"/>
              <a:t>!</a:t>
            </a:r>
          </a:p>
        </p:txBody>
      </p:sp>
    </p:spTree>
    <p:extLst>
      <p:ext uri="{BB962C8B-B14F-4D97-AF65-F5344CB8AC3E}">
        <p14:creationId xmlns:p14="http://schemas.microsoft.com/office/powerpoint/2010/main" val="1344658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A0444A69-BE00-3241-983C-B54ED0DD8D1E}"/>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Introduction</a:t>
            </a:r>
          </a:p>
        </p:txBody>
      </p:sp>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2</a:t>
            </a:fld>
            <a:endParaRPr lang="en-US" sz="1400">
              <a:latin typeface="+mj-lt"/>
            </a:endParaRPr>
          </a:p>
        </p:txBody>
      </p: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3306812"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
        <p:nvSpPr>
          <p:cNvPr id="9" name="Rectangle 2">
            <a:extLst>
              <a:ext uri="{FF2B5EF4-FFF2-40B4-BE49-F238E27FC236}">
                <a16:creationId xmlns:a16="http://schemas.microsoft.com/office/drawing/2014/main" id="{1691C457-C628-2749-9A63-2C7FDE4A72B7}"/>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pic>
        <p:nvPicPr>
          <p:cNvPr id="3" name="Picture 2" descr="A pixelated yellow and black text&#10;&#10;Description automatically generated">
            <a:extLst>
              <a:ext uri="{FF2B5EF4-FFF2-40B4-BE49-F238E27FC236}">
                <a16:creationId xmlns:a16="http://schemas.microsoft.com/office/drawing/2014/main" id="{F32BB3D1-3B15-69FB-EB2B-43AF6F0B4EBA}"/>
              </a:ext>
            </a:extLst>
          </p:cNvPr>
          <p:cNvPicPr>
            <a:picLocks noChangeAspect="1"/>
          </p:cNvPicPr>
          <p:nvPr/>
        </p:nvPicPr>
        <p:blipFill>
          <a:blip r:embed="rId2"/>
          <a:stretch>
            <a:fillRect/>
          </a:stretch>
        </p:blipFill>
        <p:spPr>
          <a:xfrm>
            <a:off x="6902017" y="1683327"/>
            <a:ext cx="4864966" cy="3491347"/>
          </a:xfrm>
          <a:prstGeom prst="rect">
            <a:avLst/>
          </a:prstGeom>
        </p:spPr>
      </p:pic>
      <p:sp>
        <p:nvSpPr>
          <p:cNvPr id="5" name="TextBox 7">
            <a:extLst>
              <a:ext uri="{FF2B5EF4-FFF2-40B4-BE49-F238E27FC236}">
                <a16:creationId xmlns:a16="http://schemas.microsoft.com/office/drawing/2014/main" id="{F593011E-C202-94D3-52FD-59B9408E6A6C}"/>
              </a:ext>
            </a:extLst>
          </p:cNvPr>
          <p:cNvSpPr txBox="1"/>
          <p:nvPr/>
        </p:nvSpPr>
        <p:spPr>
          <a:xfrm>
            <a:off x="477837" y="1685364"/>
            <a:ext cx="6021286" cy="2246769"/>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dirty="0">
                <a:latin typeface="+mj-lt"/>
                <a:ea typeface="Calibri Light"/>
                <a:cs typeface="Calibri Light"/>
              </a:rPr>
              <a:t>Online game key platform with interactive functionalities, like detailed search, discounts, quizzes, rewards or livestreams.</a:t>
            </a:r>
            <a:endParaRPr lang="en-US" sz="2000" dirty="0">
              <a:latin typeface="+mj-lt"/>
            </a:endParaRPr>
          </a:p>
          <a:p>
            <a:pPr algn="just"/>
            <a:endParaRPr lang="en-US" sz="2000" dirty="0">
              <a:latin typeface="+mj-lt"/>
            </a:endParaRPr>
          </a:p>
          <a:p>
            <a:pPr marL="285750" indent="-285750" algn="just">
              <a:buFont typeface="Arial" panose="020B0604020202020204" pitchFamily="34" charset="0"/>
              <a:buChar char="•"/>
            </a:pPr>
            <a:r>
              <a:rPr lang="en-US" sz="2000" dirty="0">
                <a:latin typeface="+mj-lt"/>
              </a:rPr>
              <a:t>We like videogames, so we created a game key shop with some innovative aspects that help the user know better which games/keys to purchase.</a:t>
            </a:r>
          </a:p>
        </p:txBody>
      </p:sp>
      <p:sp>
        <p:nvSpPr>
          <p:cNvPr id="22" name="Isosceles Triangle 21">
            <a:extLst>
              <a:ext uri="{FF2B5EF4-FFF2-40B4-BE49-F238E27FC236}">
                <a16:creationId xmlns:a16="http://schemas.microsoft.com/office/drawing/2014/main" id="{7EDEDA36-E253-8D8D-B5AD-5C6F2E8D9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6996A62-76EE-FEE5-096B-119F816B7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39487EE7-4154-4D3F-0983-3BDB696E1A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26" name="Freeform: Shape 25">
              <a:extLst>
                <a:ext uri="{FF2B5EF4-FFF2-40B4-BE49-F238E27FC236}">
                  <a16:creationId xmlns:a16="http://schemas.microsoft.com/office/drawing/2014/main" id="{BCE8113B-A65C-35A7-B31A-040AC8DFD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4156038-0513-4CEB-ACD8-246AC8B545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16089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3</a:t>
            </a:fld>
            <a:endParaRPr lang="en-US" sz="1400">
              <a:latin typeface="+mj-lt"/>
            </a:endParaRPr>
          </a:p>
        </p:txBody>
      </p:sp>
      <p:sp>
        <p:nvSpPr>
          <p:cNvPr id="14" name="Rectangle 2">
            <a:extLst>
              <a:ext uri="{FF2B5EF4-FFF2-40B4-BE49-F238E27FC236}">
                <a16:creationId xmlns:a16="http://schemas.microsoft.com/office/drawing/2014/main" id="{9FD51810-9772-5648-B7D2-55A94A12203C}"/>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Project Objectives</a:t>
            </a:r>
          </a:p>
        </p:txBody>
      </p:sp>
      <p:sp>
        <p:nvSpPr>
          <p:cNvPr id="15" name="Rectangle 2">
            <a:extLst>
              <a:ext uri="{FF2B5EF4-FFF2-40B4-BE49-F238E27FC236}">
                <a16:creationId xmlns:a16="http://schemas.microsoft.com/office/drawing/2014/main" id="{E0B9A3B4-9ADE-9940-ADDC-9ECF091DCC7C}"/>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sp>
        <p:nvSpPr>
          <p:cNvPr id="3" name="Foliennummernplatzhalter 1">
            <a:extLst>
              <a:ext uri="{FF2B5EF4-FFF2-40B4-BE49-F238E27FC236}">
                <a16:creationId xmlns:a16="http://schemas.microsoft.com/office/drawing/2014/main" id="{C4AD60B4-1B86-7B76-B5FB-8E872BB6E2F9}"/>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
        <p:nvSpPr>
          <p:cNvPr id="4" name="TextBox 7">
            <a:extLst>
              <a:ext uri="{FF2B5EF4-FFF2-40B4-BE49-F238E27FC236}">
                <a16:creationId xmlns:a16="http://schemas.microsoft.com/office/drawing/2014/main" id="{0098F436-2D44-C6FD-4722-776EDD32896B}"/>
              </a:ext>
            </a:extLst>
          </p:cNvPr>
          <p:cNvSpPr txBox="1"/>
          <p:nvPr/>
        </p:nvSpPr>
        <p:spPr>
          <a:xfrm>
            <a:off x="477837" y="1685364"/>
            <a:ext cx="6021286" cy="4093428"/>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The goal is to have a platform for both casual players and hardcore gamers to use and decide which games to buy or not.</a:t>
            </a:r>
            <a:endParaRPr lang="en-US" sz="2000">
              <a:latin typeface="+mj-lt"/>
            </a:endParaRP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We expect people to use our platform more than the others available, since it offers the opportunity to play any kind of game, with a much more interactive experience.</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Good offers and discounts, interactive quizzes and missions to get rewards, detailed descriptions and even game livestreams are some of the benefits that differentiate our app from any other.</a:t>
            </a:r>
            <a:endParaRPr lang="en-US" sz="2000">
              <a:latin typeface="+mj-lt"/>
            </a:endParaRPr>
          </a:p>
        </p:txBody>
      </p:sp>
      <p:pic>
        <p:nvPicPr>
          <p:cNvPr id="5" name="Picture 4" descr="hand icon illustration holding a gold award trophy has the meaning of  success in achieving the goal 8009354 Vector Art at Vecteezy">
            <a:extLst>
              <a:ext uri="{FF2B5EF4-FFF2-40B4-BE49-F238E27FC236}">
                <a16:creationId xmlns:a16="http://schemas.microsoft.com/office/drawing/2014/main" id="{42614413-9989-DD24-78F0-5715B7191751}"/>
              </a:ext>
            </a:extLst>
          </p:cNvPr>
          <p:cNvPicPr>
            <a:picLocks noChangeAspect="1"/>
          </p:cNvPicPr>
          <p:nvPr/>
        </p:nvPicPr>
        <p:blipFill>
          <a:blip r:embed="rId2"/>
          <a:stretch>
            <a:fillRect/>
          </a:stretch>
        </p:blipFill>
        <p:spPr>
          <a:xfrm>
            <a:off x="7264400" y="1381991"/>
            <a:ext cx="4117109" cy="4094018"/>
          </a:xfrm>
          <a:prstGeom prst="rect">
            <a:avLst/>
          </a:prstGeom>
        </p:spPr>
      </p:pic>
      <p:grpSp>
        <p:nvGrpSpPr>
          <p:cNvPr id="10" name="Group 9">
            <a:extLst>
              <a:ext uri="{FF2B5EF4-FFF2-40B4-BE49-F238E27FC236}">
                <a16:creationId xmlns:a16="http://schemas.microsoft.com/office/drawing/2014/main" id="{71D00B46-EFCA-EC42-5D0E-3FD321911D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8" name="Freeform: Shape 7">
              <a:extLst>
                <a:ext uri="{FF2B5EF4-FFF2-40B4-BE49-F238E27FC236}">
                  <a16:creationId xmlns:a16="http://schemas.microsoft.com/office/drawing/2014/main" id="{0BFBBE79-BF2A-CE44-526F-B5BD5068D3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68584B9-FF10-A6B1-9208-A85D7DF8B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Isosceles Triangle 12">
            <a:extLst>
              <a:ext uri="{FF2B5EF4-FFF2-40B4-BE49-F238E27FC236}">
                <a16:creationId xmlns:a16="http://schemas.microsoft.com/office/drawing/2014/main" id="{15330DAA-2B7B-143B-7348-689BCAE58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6A050C5-AE7A-82A9-4BC6-47BD7A170F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9421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dirty="0" smtClean="0">
                <a:latin typeface="+mj-lt"/>
              </a:rPr>
              <a:pPr algn="r">
                <a:spcBef>
                  <a:spcPct val="50000"/>
                </a:spcBef>
                <a:spcAft>
                  <a:spcPct val="0"/>
                </a:spcAft>
              </a:pPr>
              <a:t>4</a:t>
            </a:fld>
            <a:endParaRPr lang="en-US" sz="1400">
              <a:latin typeface="+mj-lt"/>
            </a:endParaRPr>
          </a:p>
        </p:txBody>
      </p:sp>
      <p:sp>
        <p:nvSpPr>
          <p:cNvPr id="15" name="Rectangle 2">
            <a:extLst>
              <a:ext uri="{FF2B5EF4-FFF2-40B4-BE49-F238E27FC236}">
                <a16:creationId xmlns:a16="http://schemas.microsoft.com/office/drawing/2014/main" id="{09322590-479D-BF42-8D4E-909F8CC3367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Personas &amp; Scenarios</a:t>
            </a:r>
          </a:p>
        </p:txBody>
      </p:sp>
      <p:sp>
        <p:nvSpPr>
          <p:cNvPr id="2" name="Rectangle 2">
            <a:extLst>
              <a:ext uri="{FF2B5EF4-FFF2-40B4-BE49-F238E27FC236}">
                <a16:creationId xmlns:a16="http://schemas.microsoft.com/office/drawing/2014/main" id="{39A35A54-975A-42C3-14D5-6111835B360A}"/>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sp>
        <p:nvSpPr>
          <p:cNvPr id="5" name="Foliennummernplatzhalter 1">
            <a:extLst>
              <a:ext uri="{FF2B5EF4-FFF2-40B4-BE49-F238E27FC236}">
                <a16:creationId xmlns:a16="http://schemas.microsoft.com/office/drawing/2014/main" id="{83A1B018-B474-5F8A-8C52-7AF86C398F0B}"/>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12" name="Picture 11" descr="male, model, face, portrait, young, smile, side, person, attractive, man |  Pxfuel">
            <a:extLst>
              <a:ext uri="{FF2B5EF4-FFF2-40B4-BE49-F238E27FC236}">
                <a16:creationId xmlns:a16="http://schemas.microsoft.com/office/drawing/2014/main" id="{4F7A1E0D-DD1D-5F71-E6C9-A6A929B872ED}"/>
              </a:ext>
            </a:extLst>
          </p:cNvPr>
          <p:cNvPicPr>
            <a:picLocks noChangeAspect="1"/>
          </p:cNvPicPr>
          <p:nvPr/>
        </p:nvPicPr>
        <p:blipFill>
          <a:blip r:embed="rId2"/>
          <a:stretch>
            <a:fillRect/>
          </a:stretch>
        </p:blipFill>
        <p:spPr>
          <a:xfrm>
            <a:off x="588658" y="1804203"/>
            <a:ext cx="2062110" cy="3084382"/>
          </a:xfrm>
          <a:prstGeom prst="rect">
            <a:avLst/>
          </a:prstGeom>
        </p:spPr>
      </p:pic>
      <p:grpSp>
        <p:nvGrpSpPr>
          <p:cNvPr id="8" name="Group 7">
            <a:extLst>
              <a:ext uri="{FF2B5EF4-FFF2-40B4-BE49-F238E27FC236}">
                <a16:creationId xmlns:a16="http://schemas.microsoft.com/office/drawing/2014/main" id="{2B3B7D4C-C325-606B-CA7C-F81099EC2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4" name="Freeform: Shape 3">
              <a:extLst>
                <a:ext uri="{FF2B5EF4-FFF2-40B4-BE49-F238E27FC236}">
                  <a16:creationId xmlns:a16="http://schemas.microsoft.com/office/drawing/2014/main" id="{F204F5F1-C2C3-8956-ADA2-95791D7A2E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EA6941B-F41A-474B-950B-495FAF4C4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Isosceles Triangle 12">
            <a:extLst>
              <a:ext uri="{FF2B5EF4-FFF2-40B4-BE49-F238E27FC236}">
                <a16:creationId xmlns:a16="http://schemas.microsoft.com/office/drawing/2014/main" id="{15FCB2B0-40C8-B54D-D3F4-18D5CAFC7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3C783D0-AD6E-BF77-1E64-9364A3801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m 2" descr="Uma imagem com Cara humana, sorrir, pessoa, vestuário&#10;&#10;Descrição gerada automaticamente">
            <a:extLst>
              <a:ext uri="{FF2B5EF4-FFF2-40B4-BE49-F238E27FC236}">
                <a16:creationId xmlns:a16="http://schemas.microsoft.com/office/drawing/2014/main" id="{8661715E-66F6-8AAD-575A-34461780B6F5}"/>
              </a:ext>
            </a:extLst>
          </p:cNvPr>
          <p:cNvPicPr>
            <a:picLocks noChangeAspect="1"/>
          </p:cNvPicPr>
          <p:nvPr/>
        </p:nvPicPr>
        <p:blipFill>
          <a:blip r:embed="rId3"/>
          <a:stretch>
            <a:fillRect/>
          </a:stretch>
        </p:blipFill>
        <p:spPr>
          <a:xfrm>
            <a:off x="6476750" y="1789210"/>
            <a:ext cx="2076246" cy="3114368"/>
          </a:xfrm>
          <a:prstGeom prst="rect">
            <a:avLst/>
          </a:prstGeom>
        </p:spPr>
      </p:pic>
      <p:sp>
        <p:nvSpPr>
          <p:cNvPr id="11" name="TextBox 7">
            <a:extLst>
              <a:ext uri="{FF2B5EF4-FFF2-40B4-BE49-F238E27FC236}">
                <a16:creationId xmlns:a16="http://schemas.microsoft.com/office/drawing/2014/main" id="{0089CA68-F58A-A041-9F6B-3C9B31917F5B}"/>
              </a:ext>
            </a:extLst>
          </p:cNvPr>
          <p:cNvSpPr txBox="1"/>
          <p:nvPr/>
        </p:nvSpPr>
        <p:spPr>
          <a:xfrm>
            <a:off x="2969926" y="1804203"/>
            <a:ext cx="3187666" cy="4401205"/>
          </a:xfrm>
          <a:prstGeom prst="rect">
            <a:avLst/>
          </a:prstGeom>
          <a:noFill/>
        </p:spPr>
        <p:txBody>
          <a:bodyPr wrap="square" rtlCol="0">
            <a:spAutoFit/>
          </a:bodyPr>
          <a:lstStyle/>
          <a:p>
            <a:pPr algn="just"/>
            <a:r>
              <a:rPr lang="en-US" sz="2000" b="1" dirty="0">
                <a:latin typeface="+mj-lt"/>
              </a:rPr>
              <a:t>Name:</a:t>
            </a:r>
          </a:p>
          <a:p>
            <a:pPr algn="just"/>
            <a:r>
              <a:rPr lang="en-US" sz="2000" dirty="0">
                <a:latin typeface="+mj-lt"/>
              </a:rPr>
              <a:t>André Gonçalves</a:t>
            </a:r>
          </a:p>
          <a:p>
            <a:pPr algn="just"/>
            <a:r>
              <a:rPr lang="en-US" sz="2000" b="1" dirty="0">
                <a:latin typeface="+mj-lt"/>
              </a:rPr>
              <a:t>Discount Hunter:</a:t>
            </a:r>
          </a:p>
          <a:p>
            <a:pPr algn="just"/>
            <a:r>
              <a:rPr lang="en-US" sz="2000" dirty="0">
                <a:latin typeface="+mj-lt"/>
                <a:ea typeface="Calibri Light"/>
                <a:cs typeface="Calibri Light"/>
              </a:rPr>
              <a:t>André is looking for a game for his brother Rúben at Key Vault Games. He takes a quiz and gets a 20% discount. He searches for games under €30 with multiplayer options. After reading reviews, he buys an adventure game using the discount and receives the game key via email.</a:t>
            </a:r>
            <a:endParaRPr lang="en-US" sz="2000" dirty="0">
              <a:latin typeface="+mj-lt"/>
            </a:endParaRPr>
          </a:p>
        </p:txBody>
      </p:sp>
      <p:sp>
        <p:nvSpPr>
          <p:cNvPr id="14" name="TextBox 7">
            <a:extLst>
              <a:ext uri="{FF2B5EF4-FFF2-40B4-BE49-F238E27FC236}">
                <a16:creationId xmlns:a16="http://schemas.microsoft.com/office/drawing/2014/main" id="{6442F25B-18F3-9051-2695-0F67A5D5917B}"/>
              </a:ext>
            </a:extLst>
          </p:cNvPr>
          <p:cNvSpPr txBox="1"/>
          <p:nvPr/>
        </p:nvSpPr>
        <p:spPr>
          <a:xfrm>
            <a:off x="8872154" y="1868931"/>
            <a:ext cx="2731188" cy="3785652"/>
          </a:xfrm>
          <a:prstGeom prst="rect">
            <a:avLst/>
          </a:prstGeom>
          <a:noFill/>
        </p:spPr>
        <p:txBody>
          <a:bodyPr wrap="square" rtlCol="0">
            <a:spAutoFit/>
          </a:bodyPr>
          <a:lstStyle/>
          <a:p>
            <a:pPr algn="just"/>
            <a:r>
              <a:rPr lang="en-US" sz="2000" b="1" dirty="0">
                <a:latin typeface="+mj-lt"/>
              </a:rPr>
              <a:t>Name:</a:t>
            </a:r>
          </a:p>
          <a:p>
            <a:pPr algn="just"/>
            <a:r>
              <a:rPr lang="en-US" sz="2000" dirty="0">
                <a:latin typeface="+mj-lt"/>
              </a:rPr>
              <a:t>Filipa Soares</a:t>
            </a:r>
            <a:endParaRPr lang="en-US" sz="2000" b="1" dirty="0">
              <a:latin typeface="+mj-lt"/>
            </a:endParaRPr>
          </a:p>
          <a:p>
            <a:pPr algn="just"/>
            <a:r>
              <a:rPr lang="en-US" sz="2000" b="1" dirty="0">
                <a:latin typeface="+mj-lt"/>
              </a:rPr>
              <a:t>Games Analyst:</a:t>
            </a:r>
            <a:endParaRPr lang="en-US" sz="2000" dirty="0">
              <a:latin typeface="+mj-lt"/>
              <a:ea typeface="Calibri Light"/>
              <a:cs typeface="Calibri Light"/>
            </a:endParaRPr>
          </a:p>
          <a:p>
            <a:pPr algn="just"/>
            <a:r>
              <a:rPr lang="en-US" sz="2000" dirty="0">
                <a:latin typeface="+mj-lt"/>
                <a:ea typeface="Calibri Light"/>
                <a:cs typeface="Calibri Light"/>
              </a:rPr>
              <a:t>Filipa visits KeyVault Games to learn more about a game recommended by friends. After reading the description and watching a livestream, she decides to buy the game.</a:t>
            </a:r>
          </a:p>
        </p:txBody>
      </p:sp>
    </p:spTree>
    <p:extLst>
      <p:ext uri="{BB962C8B-B14F-4D97-AF65-F5344CB8AC3E}">
        <p14:creationId xmlns:p14="http://schemas.microsoft.com/office/powerpoint/2010/main" val="2667691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5</a:t>
            </a:fld>
            <a:endParaRPr lang="en-US" sz="1400">
              <a:latin typeface="+mj-lt"/>
            </a:endParaRPr>
          </a:p>
        </p:txBody>
      </p:sp>
      <p:sp>
        <p:nvSpPr>
          <p:cNvPr id="15" name="Rectangle 2">
            <a:extLst>
              <a:ext uri="{FF2B5EF4-FFF2-40B4-BE49-F238E27FC236}">
                <a16:creationId xmlns:a16="http://schemas.microsoft.com/office/drawing/2014/main" id="{D1A1DD5F-2265-2946-BAA4-7664D26BCF1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Tasks </a:t>
            </a:r>
            <a:r>
              <a:rPr lang="en-US" sz="5400" b="1"/>
              <a:t>- Discount Hunter (André)</a:t>
            </a:r>
            <a:endParaRPr lang="en-US" sz="5400"/>
          </a:p>
        </p:txBody>
      </p:sp>
      <p:sp>
        <p:nvSpPr>
          <p:cNvPr id="16" name="Rectangle 2">
            <a:extLst>
              <a:ext uri="{FF2B5EF4-FFF2-40B4-BE49-F238E27FC236}">
                <a16:creationId xmlns:a16="http://schemas.microsoft.com/office/drawing/2014/main" id="{5368252F-A924-3E48-9F46-357A553A7009}"/>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2" name="Foliennummernplatzhalter 1">
            <a:extLst>
              <a:ext uri="{FF2B5EF4-FFF2-40B4-BE49-F238E27FC236}">
                <a16:creationId xmlns:a16="http://schemas.microsoft.com/office/drawing/2014/main" id="{0C7D6C34-9521-438C-D938-26695FAE464B}"/>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3" name="Picture 2" descr="A diagram of a diagram&#10;&#10;Description automatically generated">
            <a:extLst>
              <a:ext uri="{FF2B5EF4-FFF2-40B4-BE49-F238E27FC236}">
                <a16:creationId xmlns:a16="http://schemas.microsoft.com/office/drawing/2014/main" id="{E8DB9EE1-7DCD-FAE9-8A8C-3FE7E742236D}"/>
              </a:ext>
            </a:extLst>
          </p:cNvPr>
          <p:cNvPicPr>
            <a:picLocks noChangeAspect="1"/>
          </p:cNvPicPr>
          <p:nvPr/>
        </p:nvPicPr>
        <p:blipFill rotWithShape="1">
          <a:blip r:embed="rId2"/>
          <a:srcRect t="1480" b="9046"/>
          <a:stretch/>
        </p:blipFill>
        <p:spPr>
          <a:xfrm>
            <a:off x="513552" y="1987296"/>
            <a:ext cx="11164896" cy="2883408"/>
          </a:xfrm>
          <a:prstGeom prst="rect">
            <a:avLst/>
          </a:prstGeom>
        </p:spPr>
      </p:pic>
      <p:grpSp>
        <p:nvGrpSpPr>
          <p:cNvPr id="12" name="Group 11">
            <a:extLst>
              <a:ext uri="{FF2B5EF4-FFF2-40B4-BE49-F238E27FC236}">
                <a16:creationId xmlns:a16="http://schemas.microsoft.com/office/drawing/2014/main" id="{3BE894C5-D0B4-1006-7FAE-6FB11A8BF0E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9" name="Freeform: Shape 8">
              <a:extLst>
                <a:ext uri="{FF2B5EF4-FFF2-40B4-BE49-F238E27FC236}">
                  <a16:creationId xmlns:a16="http://schemas.microsoft.com/office/drawing/2014/main" id="{4426B6DF-AD96-30A4-DB81-48A8F14EF0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5046A94-1F27-A534-61E8-A913488631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Isosceles Triangle 13">
            <a:extLst>
              <a:ext uri="{FF2B5EF4-FFF2-40B4-BE49-F238E27FC236}">
                <a16:creationId xmlns:a16="http://schemas.microsoft.com/office/drawing/2014/main" id="{07F96CD4-8934-7B97-6AF9-F0B6A52FF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3322569-72DA-E9C5-63EA-6D8EEE80E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6132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diagram&#10;&#10;Description automatically generated">
            <a:extLst>
              <a:ext uri="{FF2B5EF4-FFF2-40B4-BE49-F238E27FC236}">
                <a16:creationId xmlns:a16="http://schemas.microsoft.com/office/drawing/2014/main" id="{DE23CD46-26D9-7079-1670-86A38BA6A67A}"/>
              </a:ext>
            </a:extLst>
          </p:cNvPr>
          <p:cNvPicPr>
            <a:picLocks noChangeAspect="1"/>
          </p:cNvPicPr>
          <p:nvPr/>
        </p:nvPicPr>
        <p:blipFill rotWithShape="1">
          <a:blip r:embed="rId2"/>
          <a:srcRect t="9796" b="8602"/>
          <a:stretch/>
        </p:blipFill>
        <p:spPr>
          <a:xfrm>
            <a:off x="487254" y="2011680"/>
            <a:ext cx="11217493" cy="2834640"/>
          </a:xfrm>
          <a:prstGeom prst="rect">
            <a:avLst/>
          </a:prstGeom>
        </p:spPr>
      </p:pic>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6</a:t>
            </a:fld>
            <a:endParaRPr lang="en-US" sz="1400">
              <a:latin typeface="+mj-lt"/>
            </a:endParaRPr>
          </a:p>
        </p:txBody>
      </p:sp>
      <p:sp>
        <p:nvSpPr>
          <p:cNvPr id="15" name="Rectangle 2">
            <a:extLst>
              <a:ext uri="{FF2B5EF4-FFF2-40B4-BE49-F238E27FC236}">
                <a16:creationId xmlns:a16="http://schemas.microsoft.com/office/drawing/2014/main" id="{D1A1DD5F-2265-2946-BAA4-7664D26BCF1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Tasks </a:t>
            </a:r>
            <a:r>
              <a:rPr lang="en-US" sz="5400" b="1"/>
              <a:t>- Games Analyst (Filipa)</a:t>
            </a:r>
            <a:endParaRPr lang="en-US" sz="5400"/>
          </a:p>
        </p:txBody>
      </p:sp>
      <p:sp>
        <p:nvSpPr>
          <p:cNvPr id="16" name="Rectangle 2">
            <a:extLst>
              <a:ext uri="{FF2B5EF4-FFF2-40B4-BE49-F238E27FC236}">
                <a16:creationId xmlns:a16="http://schemas.microsoft.com/office/drawing/2014/main" id="{5368252F-A924-3E48-9F46-357A553A7009}"/>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2" name="Foliennummernplatzhalter 1">
            <a:extLst>
              <a:ext uri="{FF2B5EF4-FFF2-40B4-BE49-F238E27FC236}">
                <a16:creationId xmlns:a16="http://schemas.microsoft.com/office/drawing/2014/main" id="{7FE15D5B-568D-EBE0-B417-0F22F02EF091}"/>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84F7A144-A902-197A-319F-5CC34738F7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9" name="Freeform: Shape 8">
              <a:extLst>
                <a:ext uri="{FF2B5EF4-FFF2-40B4-BE49-F238E27FC236}">
                  <a16:creationId xmlns:a16="http://schemas.microsoft.com/office/drawing/2014/main" id="{359167C6-5203-1282-B4E8-9119566F00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0DFD366-C818-0564-CBB0-1726E7C06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Isosceles Triangle 13">
            <a:extLst>
              <a:ext uri="{FF2B5EF4-FFF2-40B4-BE49-F238E27FC236}">
                <a16:creationId xmlns:a16="http://schemas.microsoft.com/office/drawing/2014/main" id="{FA3A9958-4C0E-F588-BEBE-A5F1D3C53F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B9A8D5F-4D10-2E14-6326-4AC102BE8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777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7</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8" y="1685364"/>
            <a:ext cx="5459158" cy="4462760"/>
          </a:xfrm>
          <a:prstGeom prst="rect">
            <a:avLst/>
          </a:prstGeom>
          <a:noFill/>
        </p:spPr>
        <p:txBody>
          <a:bodyPr wrap="square" lIns="91440" tIns="45720" rIns="91440" bIns="45720" rtlCol="0" anchor="t">
            <a:spAutoFit/>
          </a:bodyPr>
          <a:lstStyle/>
          <a:p>
            <a:pPr algn="just"/>
            <a:r>
              <a:rPr lang="en-US" sz="2400" b="1">
                <a:solidFill>
                  <a:srgbClr val="000000"/>
                </a:solidFill>
                <a:latin typeface="+mj-lt"/>
                <a:ea typeface="Calibri Light" panose="020F0302020204030204"/>
                <a:cs typeface="Calibri Light" panose="020F0302020204030204"/>
              </a:rPr>
              <a:t>Functional</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Searching for games in the catalog by title;</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Filtering games by genre and price;</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Each game should have a description;</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Creating a user account;</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Deleting a user account;</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Accessing and completing quizzes and/or missions;</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Accessing livestreams;</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Offering promotional codes to users based on the completion of quizzes and missions;</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Purchases should accept promotional codes;</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Returning a game key at the end of a successful purchase.</a:t>
            </a:r>
            <a:endParaRPr lang="en-US" sz="20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Requirements</a:t>
            </a:r>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3" name="Foliennummernplatzhalter 1">
            <a:extLst>
              <a:ext uri="{FF2B5EF4-FFF2-40B4-BE49-F238E27FC236}">
                <a16:creationId xmlns:a16="http://schemas.microsoft.com/office/drawing/2014/main" id="{E0C0D2F5-44C1-E076-9DA6-F14151392425}"/>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3" name="Group 12">
            <a:extLst>
              <a:ext uri="{FF2B5EF4-FFF2-40B4-BE49-F238E27FC236}">
                <a16:creationId xmlns:a16="http://schemas.microsoft.com/office/drawing/2014/main" id="{DE05F304-1886-2C08-FED9-624088BCB8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0" name="Freeform: Shape 9">
              <a:extLst>
                <a:ext uri="{FF2B5EF4-FFF2-40B4-BE49-F238E27FC236}">
                  <a16:creationId xmlns:a16="http://schemas.microsoft.com/office/drawing/2014/main" id="{DF64508B-DC92-AD5F-4948-DC7A1127D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444389D-047E-FE81-6EC9-7836EFBD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9F3A339D-79C3-6FCA-229E-BF52B7CBA0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B3D6F85-72EF-FF84-83D1-C885B43F9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7">
            <a:extLst>
              <a:ext uri="{FF2B5EF4-FFF2-40B4-BE49-F238E27FC236}">
                <a16:creationId xmlns:a16="http://schemas.microsoft.com/office/drawing/2014/main" id="{FB00407B-A9A6-6F4B-B24F-AD185BBE612D}"/>
              </a:ext>
            </a:extLst>
          </p:cNvPr>
          <p:cNvSpPr txBox="1"/>
          <p:nvPr/>
        </p:nvSpPr>
        <p:spPr>
          <a:xfrm>
            <a:off x="6667018" y="1686307"/>
            <a:ext cx="5043969" cy="3847207"/>
          </a:xfrm>
          <a:prstGeom prst="rect">
            <a:avLst/>
          </a:prstGeom>
          <a:noFill/>
        </p:spPr>
        <p:txBody>
          <a:bodyPr wrap="square" lIns="91440" tIns="45720" rIns="91440" bIns="45720" rtlCol="0" anchor="t">
            <a:spAutoFit/>
          </a:bodyPr>
          <a:lstStyle/>
          <a:p>
            <a:pPr algn="just"/>
            <a:r>
              <a:rPr lang="en-US" sz="2400" b="1" dirty="0">
                <a:solidFill>
                  <a:srgbClr val="000000"/>
                </a:solidFill>
                <a:latin typeface="Calibri Light"/>
                <a:ea typeface="Calibri Light"/>
                <a:cs typeface="Calibri Light"/>
              </a:rPr>
              <a:t>Non-Functional</a:t>
            </a:r>
          </a:p>
          <a:p>
            <a:pPr marL="342900" indent="-342900" algn="just">
              <a:buFont typeface="Arial"/>
              <a:buChar char="•"/>
            </a:pPr>
            <a:r>
              <a:rPr lang="en-US" sz="2000" dirty="0">
                <a:solidFill>
                  <a:srgbClr val="000000"/>
                </a:solidFill>
                <a:latin typeface="Calibri Light"/>
                <a:ea typeface="Calibri Light"/>
                <a:cs typeface="Calibri Light"/>
              </a:rPr>
              <a:t>The page loading time should be short;</a:t>
            </a:r>
          </a:p>
          <a:p>
            <a:pPr marL="342900" indent="-342900" algn="just">
              <a:buFont typeface="Arial"/>
              <a:buChar char="•"/>
            </a:pPr>
            <a:r>
              <a:rPr lang="en-US" sz="2000" dirty="0">
                <a:solidFill>
                  <a:srgbClr val="000000"/>
                </a:solidFill>
                <a:latin typeface="Calibri Light"/>
                <a:ea typeface="Calibri Light"/>
                <a:cs typeface="Calibri Light"/>
              </a:rPr>
              <a:t>Encrypt game keys and user passwords in the database;</a:t>
            </a:r>
          </a:p>
          <a:p>
            <a:pPr marL="342900" indent="-342900" algn="just">
              <a:buFont typeface="Arial"/>
              <a:buChar char="•"/>
            </a:pPr>
            <a:r>
              <a:rPr lang="en-US" sz="2000" dirty="0">
                <a:solidFill>
                  <a:srgbClr val="000000"/>
                </a:solidFill>
                <a:latin typeface="Calibri Light"/>
                <a:ea typeface="Calibri Light"/>
                <a:cs typeface="Calibri Light"/>
              </a:rPr>
              <a:t>It should be accessible regardless of the browser and operating system used;</a:t>
            </a:r>
          </a:p>
          <a:p>
            <a:pPr marL="342900" indent="-342900" algn="just">
              <a:buFont typeface="Arial"/>
              <a:buChar char="•"/>
            </a:pPr>
            <a:r>
              <a:rPr lang="en-US" sz="2000" dirty="0">
                <a:solidFill>
                  <a:srgbClr val="000000"/>
                </a:solidFill>
                <a:latin typeface="Calibri Light"/>
                <a:ea typeface="Calibri Light"/>
                <a:cs typeface="Calibri Light"/>
              </a:rPr>
              <a:t>The interface should be easy to understand, even for users with different levels of technology experience;</a:t>
            </a:r>
          </a:p>
          <a:p>
            <a:pPr marL="342900" indent="-342900" algn="just">
              <a:buFont typeface="Arial"/>
              <a:buChar char="•"/>
            </a:pPr>
            <a:r>
              <a:rPr lang="en-US" sz="2000" dirty="0">
                <a:solidFill>
                  <a:srgbClr val="000000"/>
                </a:solidFill>
                <a:latin typeface="Calibri Light"/>
                <a:ea typeface="Calibri Light"/>
                <a:cs typeface="Calibri Light"/>
              </a:rPr>
              <a:t>Game payment should be secure;</a:t>
            </a:r>
          </a:p>
          <a:p>
            <a:pPr marL="342900" indent="-342900" algn="just">
              <a:buFont typeface="Arial"/>
              <a:buChar char="•"/>
            </a:pPr>
            <a:r>
              <a:rPr lang="en-US" sz="2000" dirty="0">
                <a:solidFill>
                  <a:srgbClr val="000000"/>
                </a:solidFill>
                <a:latin typeface="Calibri Light"/>
                <a:ea typeface="Calibri Light"/>
                <a:cs typeface="Calibri Light"/>
              </a:rPr>
              <a:t>The user must authenticate the account before it can be used.</a:t>
            </a:r>
            <a:endParaRPr lang="en-US" sz="2000" dirty="0">
              <a:latin typeface="+mj-lt"/>
            </a:endParaRPr>
          </a:p>
        </p:txBody>
      </p:sp>
    </p:spTree>
    <p:extLst>
      <p:ext uri="{BB962C8B-B14F-4D97-AF65-F5344CB8AC3E}">
        <p14:creationId xmlns:p14="http://schemas.microsoft.com/office/powerpoint/2010/main" val="2052763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8</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Low Fidelity Prototype (LFP)</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E1BC29E0-98EC-0E76-9AD6-16F2707D196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64" t="3500" r="4125" b="4541"/>
          <a:stretch/>
        </p:blipFill>
        <p:spPr bwMode="auto">
          <a:xfrm>
            <a:off x="5006207" y="1405083"/>
            <a:ext cx="3240724" cy="2109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5CBE62A-F644-BB3F-FE21-5670433414E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077" t="16647" r="6310" b="5724"/>
          <a:stretch/>
        </p:blipFill>
        <p:spPr bwMode="auto">
          <a:xfrm>
            <a:off x="8603043" y="1685364"/>
            <a:ext cx="3258120" cy="182610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0BFD00FD-C04C-93FC-2572-9401509A21C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53" t="16294" r="5359" b="5748"/>
          <a:stretch/>
        </p:blipFill>
        <p:spPr bwMode="auto">
          <a:xfrm>
            <a:off x="5006207" y="3946390"/>
            <a:ext cx="3240724" cy="182610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7">
            <a:extLst>
              <a:ext uri="{FF2B5EF4-FFF2-40B4-BE49-F238E27FC236}">
                <a16:creationId xmlns:a16="http://schemas.microsoft.com/office/drawing/2014/main" id="{BA9B1C14-CA8B-DB79-F3C2-05ECB3837F5E}"/>
              </a:ext>
            </a:extLst>
          </p:cNvPr>
          <p:cNvSpPr txBox="1"/>
          <p:nvPr/>
        </p:nvSpPr>
        <p:spPr>
          <a:xfrm>
            <a:off x="477837" y="1685364"/>
            <a:ext cx="4035169" cy="3785652"/>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Paper prototype.</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To prepare the low fidelity prototype we simplified things as possible.</a:t>
            </a:r>
          </a:p>
          <a:p>
            <a:pPr algn="just"/>
            <a:endParaRPr lang="en-US" sz="2000">
              <a:latin typeface="+mj-lt"/>
            </a:endParaRPr>
          </a:p>
          <a:p>
            <a:pPr marL="285750" indent="-285750" algn="just">
              <a:buFont typeface="Arial" panose="020B0604020202020204" pitchFamily="34" charset="0"/>
              <a:buChar char="•"/>
            </a:pPr>
            <a:r>
              <a:rPr lang="en-US" sz="2000">
                <a:latin typeface="+mj-lt"/>
              </a:rPr>
              <a:t>Core functionalities represented:</a:t>
            </a:r>
          </a:p>
          <a:p>
            <a:pPr marL="742950" lvl="1" indent="-285750" algn="just">
              <a:buFont typeface="Arial" panose="020B0604020202020204" pitchFamily="34" charset="0"/>
              <a:buChar char="•"/>
            </a:pPr>
            <a:r>
              <a:rPr lang="en-US" sz="2000">
                <a:latin typeface="+mj-lt"/>
              </a:rPr>
              <a:t>Navigation bar;</a:t>
            </a:r>
          </a:p>
          <a:p>
            <a:pPr marL="742950" lvl="1" indent="-285750" algn="just">
              <a:buFont typeface="Arial" panose="020B0604020202020204" pitchFamily="34" charset="0"/>
              <a:buChar char="•"/>
            </a:pPr>
            <a:r>
              <a:rPr lang="en-US" sz="2000">
                <a:latin typeface="+mj-lt"/>
              </a:rPr>
              <a:t>Seeing the games available;</a:t>
            </a:r>
          </a:p>
          <a:p>
            <a:pPr marL="742950" lvl="1" indent="-285750" algn="just">
              <a:buFont typeface="Arial" panose="020B0604020202020204" pitchFamily="34" charset="0"/>
              <a:buChar char="•"/>
            </a:pPr>
            <a:r>
              <a:rPr lang="en-US" sz="2000">
                <a:latin typeface="+mj-lt"/>
              </a:rPr>
              <a:t>Payment method;</a:t>
            </a:r>
          </a:p>
          <a:p>
            <a:pPr marL="742950" lvl="1" indent="-285750" algn="just">
              <a:buFont typeface="Arial" panose="020B0604020202020204" pitchFamily="34" charset="0"/>
              <a:buChar char="•"/>
            </a:pPr>
            <a:r>
              <a:rPr lang="en-US" sz="2000">
                <a:latin typeface="+mj-lt"/>
              </a:rPr>
              <a:t>Quizzes available.</a:t>
            </a:r>
          </a:p>
          <a:p>
            <a:pPr marL="742950" lvl="1" indent="-285750" algn="just">
              <a:buFont typeface="Arial" panose="020B0604020202020204" pitchFamily="34" charset="0"/>
              <a:buChar char="•"/>
            </a:pPr>
            <a:endParaRPr lang="en-US" sz="2000">
              <a:latin typeface="+mj-lt"/>
            </a:endParaRPr>
          </a:p>
        </p:txBody>
      </p:sp>
      <p:pic>
        <p:nvPicPr>
          <p:cNvPr id="1034" name="Picture 10">
            <a:extLst>
              <a:ext uri="{FF2B5EF4-FFF2-40B4-BE49-F238E27FC236}">
                <a16:creationId xmlns:a16="http://schemas.microsoft.com/office/drawing/2014/main" id="{62F31812-8357-37CD-1DE8-DE476FDAFC90}"/>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sharpenSoften amount="25000"/>
                    </a14:imgEffect>
                    <a14:imgEffect>
                      <a14:saturation sat="0"/>
                    </a14:imgEffect>
                  </a14:imgLayer>
                </a14:imgProps>
              </a:ext>
              <a:ext uri="{28A0092B-C50C-407E-A947-70E740481C1C}">
                <a14:useLocalDpi xmlns:a14="http://schemas.microsoft.com/office/drawing/2010/main" val="0"/>
              </a:ext>
            </a:extLst>
          </a:blip>
          <a:srcRect l="6798" t="6528" r="6687" b="52467"/>
          <a:stretch/>
        </p:blipFill>
        <p:spPr bwMode="auto">
          <a:xfrm>
            <a:off x="8829185" y="3946390"/>
            <a:ext cx="2812209" cy="1777123"/>
          </a:xfrm>
          <a:prstGeom prst="rect">
            <a:avLst/>
          </a:prstGeom>
          <a:noFill/>
          <a:ln w="952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43787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9</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LFP – User Evaluation</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9A0C49BC-0D79-EAE3-DF58-BD64DE7CB9C4}"/>
              </a:ext>
            </a:extLst>
          </p:cNvPr>
          <p:cNvSpPr txBox="1"/>
          <p:nvPr/>
        </p:nvSpPr>
        <p:spPr>
          <a:xfrm>
            <a:off x="477836" y="1685364"/>
            <a:ext cx="5457743" cy="440120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We decided to create a paper prototype as it is quicker to produce than any computer implementation, allows for easy modification of the prototype, helps us identify errors, and enables us to evaluate the ease and intuitiveness of navigation.</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Chosen tasks:</a:t>
            </a:r>
          </a:p>
          <a:p>
            <a:pPr marL="742950" lvl="1" indent="-285750" algn="just">
              <a:buFont typeface="Arial" panose="020B0604020202020204" pitchFamily="34" charset="0"/>
              <a:buChar char="•"/>
            </a:pPr>
            <a:r>
              <a:rPr lang="en-US" sz="2000">
                <a:latin typeface="+mj-lt"/>
                <a:ea typeface="Calibri Light"/>
                <a:cs typeface="Calibri Light"/>
              </a:rPr>
              <a:t>Find the cheapest game in the "FPS" genre;</a:t>
            </a:r>
          </a:p>
          <a:p>
            <a:pPr marL="742950" lvl="1" indent="-285750" algn="just">
              <a:buFont typeface="Arial" panose="020B0604020202020204" pitchFamily="34" charset="0"/>
              <a:buChar char="•"/>
            </a:pPr>
            <a:r>
              <a:rPr lang="en-US" sz="2000">
                <a:latin typeface="+mj-lt"/>
                <a:ea typeface="Calibri Light"/>
                <a:cs typeface="Calibri Light"/>
              </a:rPr>
              <a:t>Watch a livestream of that game;</a:t>
            </a:r>
          </a:p>
          <a:p>
            <a:pPr marL="742950" lvl="1" indent="-285750" algn="just">
              <a:buFont typeface="Arial" panose="020B0604020202020204" pitchFamily="34" charset="0"/>
              <a:buChar char="•"/>
            </a:pPr>
            <a:r>
              <a:rPr lang="en-US" sz="2000">
                <a:latin typeface="+mj-lt"/>
                <a:ea typeface="Calibri Light"/>
                <a:cs typeface="Calibri Light"/>
              </a:rPr>
              <a:t>Add it to the cart;</a:t>
            </a:r>
          </a:p>
          <a:p>
            <a:pPr marL="742950" lvl="1" indent="-285750" algn="just">
              <a:buFont typeface="Arial" panose="020B0604020202020204" pitchFamily="34" charset="0"/>
              <a:buChar char="•"/>
            </a:pPr>
            <a:r>
              <a:rPr lang="en-US" sz="2000">
                <a:latin typeface="+mj-lt"/>
                <a:ea typeface="Calibri Light"/>
                <a:cs typeface="Calibri Light"/>
              </a:rPr>
              <a:t>Complete a quiz and redeem a code;</a:t>
            </a:r>
          </a:p>
          <a:p>
            <a:pPr marL="742950" lvl="1" indent="-285750" algn="just">
              <a:buFont typeface="Arial" panose="020B0604020202020204" pitchFamily="34" charset="0"/>
              <a:buChar char="•"/>
            </a:pPr>
            <a:r>
              <a:rPr lang="en-US" sz="2000">
                <a:latin typeface="+mj-lt"/>
                <a:ea typeface="Calibri Light"/>
                <a:cs typeface="Calibri Light"/>
              </a:rPr>
              <a:t>Make the purchase by applying the promotional code.</a:t>
            </a:r>
            <a:endParaRPr lang="en-US" sz="2000">
              <a:latin typeface="+mj-lt"/>
            </a:endParaRPr>
          </a:p>
        </p:txBody>
      </p:sp>
      <p:pic>
        <p:nvPicPr>
          <p:cNvPr id="2050" name="Picture 2">
            <a:extLst>
              <a:ext uri="{FF2B5EF4-FFF2-40B4-BE49-F238E27FC236}">
                <a16:creationId xmlns:a16="http://schemas.microsoft.com/office/drawing/2014/main" id="{6269BAA4-0FB3-8DB9-9AAD-068E100FFC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17" t="15259" r="5257" b="4919"/>
          <a:stretch/>
        </p:blipFill>
        <p:spPr bwMode="auto">
          <a:xfrm>
            <a:off x="7238596" y="1405083"/>
            <a:ext cx="3759603" cy="210964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0959BDF1-3429-2591-F82C-C2430BDB8B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55" t="15958" r="5147" b="7158"/>
          <a:stretch/>
        </p:blipFill>
        <p:spPr bwMode="auto">
          <a:xfrm>
            <a:off x="7238596" y="3660501"/>
            <a:ext cx="3759603" cy="2111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7970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1243</Words>
  <Application>Microsoft Office PowerPoint</Application>
  <PresentationFormat>Ecrã Panorâmico</PresentationFormat>
  <Paragraphs>206</Paragraphs>
  <Slides>19</Slides>
  <Notes>0</Notes>
  <HiddenSlides>0</HiddenSlides>
  <MMClips>0</MMClips>
  <ScaleCrop>false</ScaleCrop>
  <HeadingPairs>
    <vt:vector size="6" baseType="variant">
      <vt:variant>
        <vt:lpstr>Tipos de letra usados</vt:lpstr>
      </vt:variant>
      <vt:variant>
        <vt:i4>4</vt:i4>
      </vt:variant>
      <vt:variant>
        <vt:lpstr>Tema</vt:lpstr>
      </vt:variant>
      <vt:variant>
        <vt:i4>1</vt:i4>
      </vt:variant>
      <vt:variant>
        <vt:lpstr>Títulos dos diapositivos</vt:lpstr>
      </vt:variant>
      <vt:variant>
        <vt:i4>19</vt:i4>
      </vt:variant>
    </vt:vector>
  </HeadingPairs>
  <TitlesOfParts>
    <vt:vector size="24" baseType="lpstr">
      <vt:lpstr>Arial</vt:lpstr>
      <vt:lpstr>Calibri</vt:lpstr>
      <vt:lpstr>Calibri Light</vt:lpstr>
      <vt:lpstr>Courier New</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Bernardo Marques</dc:creator>
  <cp:lastModifiedBy>João Gaspar</cp:lastModifiedBy>
  <cp:revision>1</cp:revision>
  <dcterms:created xsi:type="dcterms:W3CDTF">2019-11-05T20:34:05Z</dcterms:created>
  <dcterms:modified xsi:type="dcterms:W3CDTF">2024-05-27T22:22:55Z</dcterms:modified>
</cp:coreProperties>
</file>